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79" r:id="rId2"/>
    <p:sldId id="257" r:id="rId3"/>
    <p:sldId id="262" r:id="rId4"/>
    <p:sldId id="259" r:id="rId5"/>
    <p:sldId id="260" r:id="rId6"/>
    <p:sldId id="261" r:id="rId7"/>
    <p:sldId id="263" r:id="rId8"/>
    <p:sldId id="264" r:id="rId9"/>
    <p:sldId id="265" r:id="rId10"/>
    <p:sldId id="272" r:id="rId11"/>
    <p:sldId id="267" r:id="rId12"/>
    <p:sldId id="268" r:id="rId13"/>
    <p:sldId id="269" r:id="rId14"/>
    <p:sldId id="270" r:id="rId15"/>
    <p:sldId id="271" r:id="rId16"/>
    <p:sldId id="273" r:id="rId17"/>
    <p:sldId id="274" r:id="rId18"/>
    <p:sldId id="275" r:id="rId19"/>
    <p:sldId id="276" r:id="rId20"/>
    <p:sldId id="277" r:id="rId21"/>
    <p:sldId id="278"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4" r:id="rId36"/>
    <p:sldId id="293" r:id="rId37"/>
    <p:sldId id="295" r:id="rId38"/>
    <p:sldId id="305" r:id="rId39"/>
    <p:sldId id="297" r:id="rId40"/>
    <p:sldId id="299" r:id="rId41"/>
    <p:sldId id="301" r:id="rId42"/>
    <p:sldId id="302" r:id="rId43"/>
    <p:sldId id="303" r:id="rId44"/>
    <p:sldId id="304" r:id="rId45"/>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9351"/>
    <a:srgbClr val="AD914E"/>
    <a:srgbClr val="4ED0A2"/>
    <a:srgbClr val="9C9C9C"/>
    <a:srgbClr val="B3985D"/>
    <a:srgbClr val="D4C2A0"/>
    <a:srgbClr val="907440"/>
    <a:srgbClr val="D3BC82"/>
    <a:srgbClr val="C6AF80"/>
    <a:srgbClr val="997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99"/>
    <p:restoredTop sz="94654"/>
  </p:normalViewPr>
  <p:slideViewPr>
    <p:cSldViewPr snapToGrid="0" snapToObjects="1">
      <p:cViewPr varScale="1">
        <p:scale>
          <a:sx n="108" d="100"/>
          <a:sy n="108" d="100"/>
        </p:scale>
        <p:origin x="41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2:15:09.936"/>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2045 606 16383,'53'0'0,"0"0"0,8 0 0,2 0 0,-4 0 0,1 0 0,6 0 0,-3 0 0,32 0 0,4 0 0,-43 0 0,19 0 0,-22 0 0,-18 0 0,-33 0 0,-65 0 0,-33 0 0,12 0 0,-6 0 0,11 1 0,-1-2 0,12-3 0,-3-3 0,-2 2 0,0 3 0,0 2 0,-1-2 0,-5-3 0,0-1 0,-1 1 0,-7 4 0,-1 1 0,1 1 0,8-1 0,1 0 0,1 0 0,-1 0 0,0 0 0,2 0 0,7 0 0,1 0 0,0 0 0,-30 0 0,6 0 0,26 0 0,3 0 0,-5 0 0,5 0 0,-19 0 0,-15 0 0,20 0 0,23 0 0,11-4 0,22-6 0,6-5 0,11 1 0,4-3 0,8 4 0,28-9 0,15 0 0,33 2 0,13 0 0,-40 10 0,3-1 0,14-1 0,3-1 0,0-3 0,2-1 0,8 1 0,1-1 0,-5 0 0,-3 1 0,-17 4 0,-1 0 0,10-3 0,-1 0 0,-20 4 0,-1 0 0,9 0 0,-1-1 0,-4-2 0,-3 2 0,29-3 0,-12-3 0,-23 7 0,-14 5 0,-13-2 0,-5 7 0,-64-17 0,-11 8 0,5 2 0,-6 1 0,-5-1 0,-2 2 0,-5 5 0,-4 0 0,-8-6 0,-4-1 0,24 7 0,-1 1 0,1-1 0,-25-3 0,3 1 0,13 2 0,3 2 0,4-1 0,5 0 0,-26 0 0,-6 0 0,25 0 0,19 0 0,25 0 0,27 0 0,42 0 0,10 0 0,39 0 0,-2 0 0,-36 0 0,1 0 0,4-1 0,1 2 0,3 1 0,2 2 0,0 0 0,1 1 0,9 5 0,2 3 0,0-1 0,0 1 0,6-1 0,0 1 0,-1 2 0,1 1 0,-1 0 0,1 1 0,6 0 0,-1 1 0,-3 3 0,-1-2 0,6-5 0,-3-2 0,-23-1 0,-1 0 0,6 0 0,-4 0 0,17 3 0,14 6 0,-33-8 0,-10 0 0,-26-3 0,-8-3 0,-67-3 0,-12-3 0,-23 1 0,-9-2 0,24-2 0,-3-1 0,1 4 0,-6 0 0,3-1 0,-11-6 0,0-1 0,18 7 0,-2 1 0,3-1 0,-9-3 0,2 1 0,-7 2 0,4 2 0,20-1 0,2 0 0,-4 0 0,-1 0 0,-1 0 0,4 0 0,-13 0 0,4 0 0,45 0 0,11-4 0,63-2 0,-6 1 0,4 2 0,4 0 0,40 3 0,-38 0 0,2 0 0,3 0 0,3 0 0,8 0 0,1 0 0,1 0 0,1 0 0,5 0 0,-1 0 0,-4 0 0,-1 0 0,-1 0 0,0 0 0,-5 0 0,-1 0 0,-4 0 0,-1 0 0,-1 0 0,0 0 0,5 0 0,-2 0 0,29 0 0,-42 0 0,-4 0 0,3 0 0,-7 0 0,-14 0 0,-12 0 0,-68 0 0,-46 0 0,12-7 0,-8-2 0,19 5 0,-2 0 0,1 0 0,-24-5 0,-1 0 0,18 3 0,-2 0 0,5 1 0,1 0 0,0 1 0,-22 0 0,1-2 0,29-1 0,4 1 0,-7 5 0,2 0 0,17-3 0,3 1 0,-29 3 0,33 0 0,33 0 0,11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2:15:12.747"/>
    </inkml:context>
    <inkml:brush xml:id="br0">
      <inkml:brushProperty name="width" value="0.05" units="cm"/>
      <inkml:brushProperty name="height" value="0.05" units="cm"/>
      <inkml:brushProperty name="color" value="#E71224"/>
    </inkml:brush>
  </inkml:definitions>
  <inkml:trace contextRef="#ctx0" brushRef="#br0">836 237 24575,'-12'5'0,"-61"-2"0,13-3 0,132 0 0,-76 0 0,67 0 0,43 0-1312,-15 0 0,-5 0 1312,-27 0 0,-4 0 0,11 0 0,-1 0 250,-10 0 0,-4 0-250,19 0 0,-18 0 0,-15 0 0,-17 0 0,-2 0 1988,-24 0-1988,-27 0 136,-21-5-136,-22-8 0,24 3 0,-1-3-615,4-3 0,-3-2 615,-20 1 0,-3 1 0,9-3 0,0 1 0,-10 1 0,2 2 0,21 6 0,2 1-350,-10-3 1,2 2 349,-23 1 0,30 4 0,-1 0 0,-34-2-216,2 6 216,16 0 0,9 0 0,9 0 1172,19 0-1172,2 0 734,16 0-734,5-4 239,9 4-239,14-4 0,27 4 0,7 0 0,35 0 0,6 0-757,-32 0 1,3 0 756,9 0 0,2 0 0,4-1 0,2 2 0,6 6 0,-2 1 0,-22-5 0,-1 2-299,9 9 0,-3 1 299,17 6 0,16 0 0,-27-2 0,-18-8 0,-21-1 0,-11-1 0,-11 0 1465,-6-1-1465,-14-3 646,-6-2-646,-11 1 0,-3-2 0,6 2 0,-4-4 0,10 0 0,-5 0 0,5 0 0,1 0 0,4 0 0,5 0 0,5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2:15:19.428"/>
    </inkml:context>
    <inkml:brush xml:id="br0">
      <inkml:brushProperty name="width" value="0.05" units="cm"/>
      <inkml:brushProperty name="height" value="0.05" units="cm"/>
      <inkml:brushProperty name="color" value="#FFFFFF"/>
    </inkml:brush>
  </inkml:definitions>
  <inkml:trace contextRef="#ctx0" brushRef="#br0">668 33 24575,'-10'-4'0,"-45"0"0,12 4 0,-18 0 0,14 0 0,28 0 0,4 0 0,53 0 0,12 0 0,28 0 0,17 0 0,9 0 0,1 0 0,-7 0 0,-17 0-2157,13 0 1,-12 0 0,15 0 2156,-17 0 0,14 0 0,9 0 0,5 0 0,-2 0 0,-7 0 0,-12 0 0,-17 0 0,16 0 0,-10 0-599,4 0 0,7 0 0,-8 0 599,-8 0 0,-3 0-233,12 0 0,-3 0 233,-15 0 0,-7 0 0,15 0 0,-23 0 0,-22 4 5425,-12 0-5425,-20 1 2526,-18-1-2526,-45-4 0,22 0 0,-5 0-533,-15 0 1,-4 0 532,-9 0 0,-2 0-1135,-6 0 0,-1 0 1135,-4 0 0,-1 0 0,0 0 0,0 0 0,0-1 0,0 2 0,5 2 0,2 1 0,4-3 0,4 0-363,18 2 0,2 1 363,-2-4 0,2 0 0,-29 0-382,-8 0 382,12 0 0,23 0 1512,10 0-1512,21 0 2326,11-4-2326,11-1 885,5-3-885,8 0 501,10 4-501,12 0 0,26 4 0,10-5 0,15 3 0,7-4-492,13 6 492,-15-5 0,-28 4 0,1 1 0,27-6 0,14 6 0,-11 0 0,-24 0 0,-8 0 0,-22 0 0,-12 0 0,-34 0 0,-29 0 0,-17 0 0,-9 0-820,-4 0 1,-3 0 819,-11 0 0,-3 0-1031,-7 0 1,0 0 1030,6 0 0,2 0 0,8 0 0,0 0-652,-4 0 0,4 0 652,25 0 0,4 0-182,-6 0 0,1 0 182,-38 0 1306,31 0-1306,14 0 2456,31 0-2456,5 4 1599,19-3-1599,24 2 499,12-3-499,35 6 0,5-4-482,-29 4 0,3 0 482,-1-2 0,1 0 0,4 3 0,0 1 0,1-4 0,-1 0-237,26 2 237,15 0 0,-35-4 0,13 4 0,-17-6 0,-15 0 0,-19 3 0,-8-2 952,-33 2-952,-20-3 0,-36 0 0,-25 0-564,38 0 1,-2 0 563,-4 0 0,-1 0 0,-5 0 0,1 0-434,13 0 0,1 0 434,-7 0 0,2 0 0,-30 0-327,-6 0 327,18 0 0,18 0 0,20 0 1290,11 0-1290,18 4 914,3 0-914,12 1 367,30-2-367,5 3 0,44-5 0,5 11-638,-30-8 1,2 0 637,3 3 0,3 1 0,4 0 0,-1 0 0,-17-1 0,-1-1-193,11-1 0,-4-1 193,16 6 0,12-3 0,-26 0 0,-20 2 0,-15-8 0,-16 7 1250,-9-7-1250,-27 3 411,-26-4-411,-26 0 0,22 0 0,-1 0-529,3 0 0,0 0 529,-14 0 0,1 0 0,-26 0 0,34 0 0,0 0 0,-21 0-360,-16 0 360,20 0 0,17 5 0,20-4 0,10 4 0,20-5 0,2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2:15:25.987"/>
    </inkml:context>
    <inkml:brush xml:id="br0">
      <inkml:brushProperty name="width" value="0.35" units="cm"/>
      <inkml:brushProperty name="height" value="0.35" units="cm"/>
      <inkml:brushProperty name="color" value="#FFFFFF"/>
    </inkml:brush>
  </inkml:definitions>
  <inkml:trace contextRef="#ctx0" brushRef="#br0">285 325 24575,'70'-6'0,"7"1"0,0 5 0,10 0-492,-35 0 0,1 0-50,45 0 542,-41 0 0,0 0 0,41 0 0,-2 0 239,-31 0-239,14 0 314,6 0-314,-11 0 0,4 0 0,-22 0 0,-2 0 0,6 0 0,-6 0 0,-5 0 0,-23 0 770,4 0-770,-16 0 203,-1 0-203,-44-5 0,-16-14 0,-33-2 0,-5-11-868,-9-2 868,45 19 0,-1 1 0,-6-4 0,-4 0 0,-8 3 0,-1 0-492,3-1 0,0 1 295,-9 2 0,0 1 197,4 4 0,3 1 0,11 0 0,2 1-217,-2 5 0,2 1 217,-33-6 0,1 6 0,10 0 0,16 0 0,11 0 787,12 0-787,7 0 983,7 0-562,5 0 68,5 0-489,2 0 0,3 0 0,48-7 0,3 5 0,37-5 0,-19 7 0,23 0 0,-17 0 0,-15 0 0,1 0 0,26 0 0,0 0 0,-4 0 0,4 6 0,0 1 0,16 7-416,-16-7 416,7 4 0,-16-4 0,-2 5 0,-8-5 0,-6-2 0,-3 0 0,-12-4 0,-7 4 416,-2-5-416,-9 0 0,3 0 0,-5 0 0,1 0 0,-1 0 0,1 0 0,4 0 0,-3 0 0,3 0 0,1 0 0,1 0 0,0 0 0,4 0 0,-5 0 0,20 0 0,-11 0 0,11 0 0,-14 0 0,6 0 0,-4 0 0,4 0 0,-6 0 0,1 0 0,-7 0 0,5 0 0,2 0 0,1 0 0,4 0 0,0 0 0,-4 0 0,10 0 0,-10 0 0,10 0 0,-10 0 0,4 0 0,-6 0 0,14 0 0,-16 0 0,14 0 0,-22 0 0,3 0 0,1 0 0,-4 0 0,-1 0 0,-2 0 0,-3 0 0,4 0 0,-4 0 0,3 4 0,-7-3 0,7 3 0,-8-4 0,9 0 0,-5 4 0,6-3 0,-1 3 0,0-4 0,1 4 0,-1-3 0,6 4 0,9-1 0,-1-3 0,6 4 0,-2-5 0,-4 0 0,10 0 0,-4 4 0,6-2 0,-6 3 0,4-5 0,-10 0 0,10 0 0,-10 4 0,4-3 0,-6 4 0,0-5 0,-5 0 0,11 0 0,-15 0 0,21 0 0,-16 0 0,11 0 0,-1 0 0,-4 0 0,10 0 0,-4 0 0,-1 0 0,6 0 0,-6 0 0,1 0 0,5 0 0,-6 0 0,7 0 0,-6 0 0,4 0 0,-11 0 0,6 0 0,-7 0 0,0 0 0,0 0 0,6 0 0,-4 0 0,4 0 0,0 0 0,-4 0 0,10 0 0,-4 0 0,6 0 0,19 0 0,-14 0 0,14 0 0,-19 0 0,0 0 0,6 0 0,-4 0 0,4 0 0,-6 0 0,0 0 0,0 0 0,7 0 0,-6-5 0,6 3 0,-7-2 0,0 4 0,6 0 0,-4 0 0,4-5 0,1 3 0,14-3 0,-9 5 0,7 0 0,-19 0 0,-7 0 0,6-4 0,-12 2 0,6-3 0,-12 5 0,3 0 0,-3 0 0,5 0 0,1 0 0,5 0 0,-5 0 0,12 0 0,-12 0 0,12 0 0,-6 0 0,7 0 0,0 0 0,0 0 0,-6 0 0,4 0 0,3 0 0,-11 0 0,3 0 0,-18 0 0,-5 0 0,-2 0 0,-3 0 0,-1 0 0,8 0 0,10 0 0,10 0 0,15 0 0,1 0 0,7 0 0,8 0 0,-5 0 0,4 0 0,-6 0 0,-8 0 0,-7 0 0,-9 0 0,-11 0 0,-1 0 0,-6 0 0,0 0 0,1 0 0,-6 0 0,5 0 0,-9 0 0,8 0 0,-7 0 0,2 0 0,-3 0 0,-1 0 0,4 0 0,-7-6 0,3-3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2:15:30.078"/>
    </inkml:context>
    <inkml:brush xml:id="br0">
      <inkml:brushProperty name="width" value="0.35" units="cm"/>
      <inkml:brushProperty name="height" value="0.35" units="cm"/>
      <inkml:brushProperty name="color" value="#FFFFFF"/>
    </inkml:brush>
  </inkml:definitions>
  <inkml:trace contextRef="#ctx0" brushRef="#br0">6318 33 24575,'-49'0'0,"-3"0"0,-1 0 0,-1 0 0,0 0 0,-10 0 0,16 0 0,-19 0 0,14 0 0,2 0 0,13 0 0,2 0 0,0 0 0,4 0 0,-10 0 0,4 0 0,-6 0 0,0 0 0,0 0 0,0 0 0,0 0 0,0 0 0,6 0 0,7 4 0,2-3 0,9 3 0,-9 0 0,10-3 0,-5 4 0,0-1 0,4-2 0,-9 6 0,4-6 0,-5 7 0,-6-8 0,4 8 0,-10-8 0,4 3 0,-6 1 0,0-4 0,0 9 0,0-9 0,-7 9 0,5-8 0,-4 8 0,6-9 0,0 4 0,0 0 0,0-4 0,0 4 0,-20 0 0,9-4 0,-18 4 0,14-5 0,0 0 0,-1 0 0,1 0 0,6 0 0,3 0 0,6 0 0,6 0 0,1 0 0,7 0 0,5 0 0,-4 0 0,9 0 0,-3 0 0,-1 0 0,-1 0 0,0 0 0,1 0 0,6 0 0,-14 0 0,10 0 0,-10 0 0,8 0 0,5 0 0,-10 0 0,4 0 0,-6-5 0,-5 4 0,4-8 0,-4 8 0,6-4 0,-1 1 0,1 3 0,0-8 0,0 7 0,-1-2 0,6 4 0,-3-4 0,8 2 0,-9-2 0,4-1 0,0 4 0,-4-8 0,4 8 0,-5-8 0,5 4 0,-4-5 0,4 0 0,-5 0 0,-1 0 0,1 4 0,5-3 0,1 4 0,10 0 0,1-3 0,42 7 0,-11-2 0,33 3 0,-21 0 0,0 0 0,0 0 0,0 0 0,0 0 0,0 0 0,0 0 0,-5 0 0,4 0 0,-4 0 0,0 0 0,-2 0 0,1 0 0,-4 0 0,9 0 0,-10 0 0,10 0 0,-9 0 0,3 0 0,1 0 0,-5 0 0,5 0 0,-6 0 0,6 0 0,-4 0 0,3 0 0,-5 0 0,1 0 0,7 0 0,-10 0 0,10 0 0,-13 0 0,6 0 0,-1 0 0,0 0 0,1 0 0,-1 0 0,-4 0 0,3 0 0,-3 0 0,4 0 0,-4 0 0,3 0 0,-3 0 0,5 0 0,4 0 0,-3 0 0,9 0 0,-4 0 0,5 0 0,6 0 0,-5 0 0,6 0 0,-5 0 0,-1 0 0,1 0 0,-2 0 0,-5 0 0,-1 0 0,-6 0 0,-4 0 0,-1 0 0,-5 0 0,0 0 0,4 0 0,-6 6 0,-22 1 0,-3 1 0,-42-3 0,26-5 0,-29 0 0,10 0 0,-7 0 0,-6 0 0,7 0 0,1 0 0,-1 0 0,8 0 0,-6 0 0,12 0 0,-11 0 0,4 0 0,-14 0 0,6 0 0,-14 0 0,14 0 0,-6 0 0,14 0 0,2 0 0,8 0 0,5 0 0,-5 0 0,12 0 0,-6 0 0,7 0 0,5 0 0,-4 0 0,9 0 0,-3 0 0,4 0 0,1 0 0,-1 0 0,5 0 0,-3 0 0,3 0 0,-4 0 0,4 0 0,-4 0 0,9 0 0,-4 0 0,4 0 0,1 0 0,-4 0 0,4 0 0,-4 0 0,4 0 0,-5 0 0,-1 0 0,-4 0 0,-1 0 0,-5 0 0,-1 0 0,-5 0 0,5 0 0,-4 0 0,4 0 0,0 0 0,1 0 0,6 0 0,-1 0 0,1 0 0,4 0 0,-3 0 0,3 0 0,-5 0 0,1 0 0,-1 0 0,5 0 0,-3 0 0,7 0 0,-2 0 0,3 0 0,1 0 0,-4 0 0,2 0 0,-2 4 0,4-4 0,0 4 0,0 0 0,-1-3 0,-3 6 0,3-6 0,-3 2 0,4 1 0,-1-3 0,1 6 0,0-6 0,-5 7 0,3-7 0,-7 7 0,3-7 0,-5 7 0,1-7 0,0 7 0,-1-7 0,1 7 0,-6-7 0,-1 8 0,-5-8 0,5 4 0,-4-1 0,4-3 0,-6 4 0,1-1 0,0-3 0,0 8 0,-1-8 0,1 8 0,0-8 0,-1 4 0,1-1 0,0-3 0,0 4 0,-1-5 0,1 4 0,0-3 0,0 8 0,5-8 0,-4 8 0,9-4 0,-4 1 0,6 2 0,-1-7 0,1 7 0,4-7 0,-3 7 0,7-7 0,-11 7 0,6-7 0,-7 7 0,3-7 0,5 7 0,-3-7 0,7 6 0,-2-6 0,-1 7 0,-1-7 0,1 6 0,1-6 0,3 7 0,-4-3 0,-1-1 0,0 4 0,-8-7 0,6 7 0,-7-7 0,4 3 0,1 0 0,-6-3 0,4 3 0,-3 0 0,4-3 0,-5 8 0,5-8 0,-5 3 0,0-4 0,4 0 0,-3 0 0,9 0 0,1 0 0,4 0 0,38 0 0,-11 0 0,31 0 0,-19 0 0,7 0 0,0 0 0,1 0 0,4 0 0,-4 0 0,0 0 0,4 0 0,-10 0 0,10 0 0,-10 0 0,4 0 0,0 0 0,2 0 0,6 0 0,0 0 0,-7 0 0,6 0 0,-12 0 0,5 0 0,-6 5 0,0-4 0,-5 3 0,-1 0 0,0-3 0,-5 3 0,5 1 0,-6-4 0,6 3 0,1-4 0,-1 0 0,5 0 0,-4 0 0,0 0 0,4 0 0,-9 0 0,8 0 0,-12 0 0,6 0 0,-13 0 0,4 0 0,-5 0 0,1 0 0,-1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2:15:35.184"/>
    </inkml:context>
    <inkml:brush xml:id="br0">
      <inkml:brushProperty name="width" value="0.35" units="cm"/>
      <inkml:brushProperty name="height" value="0.35" units="cm"/>
      <inkml:brushProperty name="color" value="#FFFFFF"/>
    </inkml:brush>
  </inkml:definitions>
  <inkml:trace contextRef="#ctx0" brushRef="#br0">281 307 24575,'58'0'0,"16"0"0,5 0-492,-27 0 0,0 0-301,46 0 793,-42 0 0,2 0 0,-5 0 0,1 0 0,4 0 0,0 0 0,41 0 0,-43 0 0,0 0 0,33 0 304,-7 0-304,-1 0 0,-19 0 0,23 0 0,-6 0 0,6 0 0,-9 0 0,1 0 0,-1 0 0,1 0 0,-1 0 0,1 0 0,17 0 0,-13 0 0,6 0 0,5 0 0,-33 0 0,0 0 0,0 0 0,-5 0 0,46 0 0,-11 0 0,-20 0 0,-15 0 0,1 0 0,37 0 0,0-6-170,-35 5 0,-1 1 170,31-6 0,9 6 0,-44 0 0,0 0 0,46-6 0,-41 5 0,0 0 0,-3-1 0,0-2 0,3 1 0,2 0 0,-1 2 0,0 0 0,6-5 0,-1-1 0,-8 6 0,0 0 0,8-6 0,-2 1 0,20 4 0,-31-4 0,1 0 0,48 4 0,-15-9 0,-18 6 0,-2 1 0,12-3 0,-20 1 0,1-1 0,30 0 0,0-7 0,-31 8 0,-1-1 0,28-6 0,-31 10 0,-1-1 0,25-7 0,-7 10 0,-2-10 867,-7 9-867,-1-3 207,-7 0-207,6 4 739,-13-4-739,0 0 0,-3 4 0,-10-3 0,4-1 0,-6 4 0,0-3 0,-5 4 0,-2 0 0,-4 0 0,-5 0 0,-2 0 0,-3 0 0,-1 0 0,4 0 0,-40 4 0,14-3 0,-36 3 0,20-4 0,-7 0 0,5 0 0,-10 0 0,10 0 0,-10 0 0,4 0 0,-13 0 0,5 0 0,-27 0 0,16 0 0,-26 0 0,14 5 0,7-3 0,-20 3 0,18 1 0,-21-5 0,9 11 0,-1-5 0,8 0 0,-5 4 0,12-4 0,-5 0 0,15 3 0,-6-9 0,12 9 0,-11-9 0,11 4 0,-11 0 0,11-4 0,-12 5 0,6-6 0,-15 5 0,5-3 0,-5 3 0,0-5 0,6 0 0,-6 0 0,14 0 0,-4 0 0,11 0 0,-5 0 0,0 0 0,6 0 0,-6 0 0,1 0 0,4 0 0,-30 0 0,26 0 0,-27 0 0,32 0 0,0 0 0,3 0 0,4 0 0,0 0 0,-4 0 0,10 0 0,-11 0 0,12 0 0,-6 0 0,1 0 0,4 0 0,-4 0 0,6 0 0,-1 0 0,1 0 0,-6 0 0,-2 0 0,-6 0 0,0 0 0,-7 0 0,5 0 0,-11-5 0,-22 4 0,13-10 0,-13 10 0,21-10 0,6 10 0,-15-5 0,5 1 0,-5 4 0,0-10 0,6 9 0,-6-9 0,7 10 0,8-4 0,-6 5 0,6 0 0,-8 0 0,1 0 0,-1 0 0,1 0 0,0 0 0,-1 0 0,1 0 0,-34-5 0,25 3 0,-25-3 0,18 5 0,19 0 0,-25-6 0,26 5 0,-12-10 0,0 10 0,13-5 0,-5 1 0,15 4 0,0-4 0,0 5 0,7 0 0,0 0 0,12 0 0,-4 0 0,9 0 0,-3 0 0,-1 0 0,9 0 0,-8 0 0,9 0 0,-8 0 0,3 0 0,1 0 0,1 0 0,7 0 0,-7 0 0,7 0 0,-3 0 0,0 0 0,4 0 0,-4 0 0,5 0 0,-1 0 0,-4 0 0,4 0 0,-4 0 0,0 0 0,3 0 0,-7 0 0,8 0 0,-4 0 0,0 0 0,4 0 0,-4 0 0,5 0 0,33-3 0,-8 2 0,30-2 0,-11 3 0,2 0 0,6 0 0,0 0 0,14 0 0,4 0 0,14 0 0,1 0-566,8 0 566,11-7 0,2 6-492,-41-3 0,0 1 485,-3 3 1,-1 0 6,10 0 0,1 0 0,-5 0 0,1 0 0,8 0 0,0 0 0,-8 0 0,-2 0 0,6 0 0,-1 0 0,-5 0 0,-1 0 0,-2 0 0,-2 0-78,35 0 78,-5 0 0,-5 0 0,0 0 0,0 0 0,-12 0 0,-6 0 0,-8 0 536,-1 0-536,-7 0 983,0 0-946,-7 0 48,-1 0-85,1-5 0,8 4 0,0-4 0,0 5 0,-8 0 0,-7 0 0,6 0 0,-4 0 0,10 0 0,-4 0 0,6 0 0,-1 0 0,1 0 0,0 0 0,-6 0 0,4 0 0,-4 0 0,6 0 0,0 0 0,-1 0 0,1 0 0,-6 0 0,4 0 0,3 0 0,1 0 0,-6 0 0,-5 0 0,-10 0 0,0 0 0,3 0 0,-8 0 0,4 0 0,-6 0 0,0 0 0,6-4 0,-4 2 0,3-6 0,1 2 0,-5 1 0,5 0 0,0 1 0,-5 3 0,10-8 0,-4 8 0,0-4 0,4 5 0,-10 0 0,18 0 0,-15 0 0,10 0 0,-14 0 0,0 0 0,-4 0 0,3 0 0,-3 0 0,0 0 0,3 0 0,-3 0 0,0 0 0,3 0 0,-7 0 0,7 0 0,-3 0 0,4 0 0,1 0 0,-1 0 0,0 0 0,1 0 0,-1 0 0,0 0 0,1 0 0,12 0 0,-4 0 0,12 0 0,-9 0 0,0 0 0,0 0 0,6 0 0,-4 0 0,10 0 0,-4 0 0,6 0 0,-7 0 0,6 0 0,-5 0 0,-1 0 0,6 0 0,-12 0 0,5 0 0,-5 5 0,5-4 0,-4 3 0,4-4 0,13 0 0,-8 0 0,11 0 0,-30 0 0,-8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2:15:38.460"/>
    </inkml:context>
    <inkml:brush xml:id="br0">
      <inkml:brushProperty name="width" value="0.35" units="cm"/>
      <inkml:brushProperty name="height" value="0.35" units="cm"/>
      <inkml:brushProperty name="color" value="#FFFFFF"/>
    </inkml:brush>
  </inkml:definitions>
  <inkml:trace contextRef="#ctx0" brushRef="#br0">0 125 24575,'41'0'0,"-11"0"0,25 0 0,-30 0 0,45 0 0,-34 0 0,29 0 0,-12 0 0,-1 0 0,5 0 0,3 0 0,-6 0 0,11 0 0,-5 0 0,1 0 0,6 0 0,-8 0 0,0 0 0,1 0 0,-8 0 0,-1 0 0,0 0 0,-6 0 0,6 0 0,-1 0 0,-4 0 0,12 0 0,-6 0 0,7 0 0,17 0 0,-20 0 0,33 0 0,-33 0 0,43 0 0,-41 0-313,0 0 0,1 0 313,19 0 0,-22 0 0,2 0 0,38 0 0,-1 0 0,-42 0 0,-1 0 0,46 0 0,-41 0 0,0 0 0,-3 0 0,-1 0 0,5 0 0,1 0 0,-1 0 0,0 0 0,0 0 0,0 0 0,1 0 0,-1 0 0,0 0 0,0 0 0,1 0 0,-1 0 0,40 0 0,-30 0 0,-3 0 0,7 0 0,-12 0 0,0 0 0,12 0 0,15 0 0,6 0 0,-22 0 0,-12 0 0,-1 0 0,12 0-56,-19 0 1,-1 0 55,9 0 0,-7 0 0,6 0 0,-12 0 0,4 0 623,1 0-623,-6-5 114,6 4-114,-7-9 0,0 9 0,-7-9 0,6 9 0,-12-3 0,6-1 0,-7 4 0,0-3 0,0-1 0,0 4 0,0-4 0,13 1 0,-15 3 0,14-4 0,-17 5 0,0 0 0,-2 0 0,-4 0 0,-1-4 0,0 3 0,1-3 0,-1 4 0,6 0 0,-5 0 0,5 0 0,-6 0 0,0-4 0,1 3 0,-5-3 0,3 4 0,-3 0 0,0 0 0,3 0 0,5 0 0,-2 0 0,7 0 0,-9 0 0,0 0 0,1 0 0,-1 0 0,-4 0 0,3 0 0,-3 0 0,4 0 0,1 0 0,-1 0 0,0 0 0,1 0 0,-1 0 0,0 0 0,0 0 0,-4 0 0,-1-4 0,-5-1 0,-3-7 0,-2 2 0,-3 1 0,0 5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2:15:43.838"/>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22:15:43.982"/>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F8BFE7-5621-144D-B248-57A2D563D078}" type="datetimeFigureOut">
              <a:rPr lang="es-EC" smtClean="0"/>
              <a:t>8/6/22</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EC9AF8-4E2E-F84A-B22F-7BEC19EF6C4B}" type="slidenum">
              <a:rPr lang="es-EC" smtClean="0"/>
              <a:t>‹Nº›</a:t>
            </a:fld>
            <a:endParaRPr lang="es-EC"/>
          </a:p>
        </p:txBody>
      </p:sp>
    </p:spTree>
    <p:extLst>
      <p:ext uri="{BB962C8B-B14F-4D97-AF65-F5344CB8AC3E}">
        <p14:creationId xmlns:p14="http://schemas.microsoft.com/office/powerpoint/2010/main" val="1141011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5AEC9AF8-4E2E-F84A-B22F-7BEC19EF6C4B}" type="slidenum">
              <a:rPr lang="es-EC" smtClean="0"/>
              <a:t>16</a:t>
            </a:fld>
            <a:endParaRPr lang="es-EC"/>
          </a:p>
        </p:txBody>
      </p:sp>
    </p:spTree>
    <p:extLst>
      <p:ext uri="{BB962C8B-B14F-4D97-AF65-F5344CB8AC3E}">
        <p14:creationId xmlns:p14="http://schemas.microsoft.com/office/powerpoint/2010/main" val="536612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37A7E8-D6CE-9442-AFFC-10F6D931450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ED0DF730-8C2E-584B-B5B2-A371751B42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47CD3AC3-875C-3B40-84E7-913753D72BA1}"/>
              </a:ext>
            </a:extLst>
          </p:cNvPr>
          <p:cNvSpPr>
            <a:spLocks noGrp="1"/>
          </p:cNvSpPr>
          <p:nvPr>
            <p:ph type="dt" sz="half" idx="10"/>
          </p:nvPr>
        </p:nvSpPr>
        <p:spPr/>
        <p:txBody>
          <a:bodyPr/>
          <a:lstStyle/>
          <a:p>
            <a:fld id="{107201E1-9904-3B4B-9A3B-FCC3476F5428}" type="datetimeFigureOut">
              <a:rPr lang="es-EC" smtClean="0"/>
              <a:t>8/6/22</a:t>
            </a:fld>
            <a:endParaRPr lang="es-EC"/>
          </a:p>
        </p:txBody>
      </p:sp>
      <p:sp>
        <p:nvSpPr>
          <p:cNvPr id="5" name="Marcador de pie de página 4">
            <a:extLst>
              <a:ext uri="{FF2B5EF4-FFF2-40B4-BE49-F238E27FC236}">
                <a16:creationId xmlns:a16="http://schemas.microsoft.com/office/drawing/2014/main" id="{926D7334-D08C-6240-AF72-B5C20C9EC452}"/>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DD76CC20-930C-DD49-A64C-F7C7DFCB30E0}"/>
              </a:ext>
            </a:extLst>
          </p:cNvPr>
          <p:cNvSpPr>
            <a:spLocks noGrp="1"/>
          </p:cNvSpPr>
          <p:nvPr>
            <p:ph type="sldNum" sz="quarter" idx="12"/>
          </p:nvPr>
        </p:nvSpPr>
        <p:spPr/>
        <p:txBody>
          <a:bodyPr/>
          <a:lstStyle/>
          <a:p>
            <a:fld id="{932CA27A-3C91-C345-93E4-F90C67053B77}" type="slidenum">
              <a:rPr lang="es-EC" smtClean="0"/>
              <a:t>‹Nº›</a:t>
            </a:fld>
            <a:endParaRPr lang="es-EC"/>
          </a:p>
        </p:txBody>
      </p:sp>
    </p:spTree>
    <p:extLst>
      <p:ext uri="{BB962C8B-B14F-4D97-AF65-F5344CB8AC3E}">
        <p14:creationId xmlns:p14="http://schemas.microsoft.com/office/powerpoint/2010/main" val="1268828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B151AA-3BA7-B94A-9205-999FAB4BE8F2}"/>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2F838E7B-DD84-0948-A19C-C10307D800B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56B471B6-ED29-1F41-BF19-164BC06B119F}"/>
              </a:ext>
            </a:extLst>
          </p:cNvPr>
          <p:cNvSpPr>
            <a:spLocks noGrp="1"/>
          </p:cNvSpPr>
          <p:nvPr>
            <p:ph type="dt" sz="half" idx="10"/>
          </p:nvPr>
        </p:nvSpPr>
        <p:spPr/>
        <p:txBody>
          <a:bodyPr/>
          <a:lstStyle/>
          <a:p>
            <a:fld id="{107201E1-9904-3B4B-9A3B-FCC3476F5428}" type="datetimeFigureOut">
              <a:rPr lang="es-EC" smtClean="0"/>
              <a:t>8/6/22</a:t>
            </a:fld>
            <a:endParaRPr lang="es-EC"/>
          </a:p>
        </p:txBody>
      </p:sp>
      <p:sp>
        <p:nvSpPr>
          <p:cNvPr id="5" name="Marcador de pie de página 4">
            <a:extLst>
              <a:ext uri="{FF2B5EF4-FFF2-40B4-BE49-F238E27FC236}">
                <a16:creationId xmlns:a16="http://schemas.microsoft.com/office/drawing/2014/main" id="{C002E958-75DE-374E-9EA1-05BCD43E3CD1}"/>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42349CB6-1636-7245-9B37-6399C09BCBF3}"/>
              </a:ext>
            </a:extLst>
          </p:cNvPr>
          <p:cNvSpPr>
            <a:spLocks noGrp="1"/>
          </p:cNvSpPr>
          <p:nvPr>
            <p:ph type="sldNum" sz="quarter" idx="12"/>
          </p:nvPr>
        </p:nvSpPr>
        <p:spPr/>
        <p:txBody>
          <a:bodyPr/>
          <a:lstStyle/>
          <a:p>
            <a:fld id="{932CA27A-3C91-C345-93E4-F90C67053B77}" type="slidenum">
              <a:rPr lang="es-EC" smtClean="0"/>
              <a:t>‹Nº›</a:t>
            </a:fld>
            <a:endParaRPr lang="es-EC"/>
          </a:p>
        </p:txBody>
      </p:sp>
    </p:spTree>
    <p:extLst>
      <p:ext uri="{BB962C8B-B14F-4D97-AF65-F5344CB8AC3E}">
        <p14:creationId xmlns:p14="http://schemas.microsoft.com/office/powerpoint/2010/main" val="1818709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351CFD8-D8BB-1349-82FF-6FFE3D5F145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92D88DFF-10C6-2049-99D2-49E98D0357F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FBB39A8C-36C8-1A4F-9394-24BAE4258B60}"/>
              </a:ext>
            </a:extLst>
          </p:cNvPr>
          <p:cNvSpPr>
            <a:spLocks noGrp="1"/>
          </p:cNvSpPr>
          <p:nvPr>
            <p:ph type="dt" sz="half" idx="10"/>
          </p:nvPr>
        </p:nvSpPr>
        <p:spPr/>
        <p:txBody>
          <a:bodyPr/>
          <a:lstStyle/>
          <a:p>
            <a:fld id="{107201E1-9904-3B4B-9A3B-FCC3476F5428}" type="datetimeFigureOut">
              <a:rPr lang="es-EC" smtClean="0"/>
              <a:t>8/6/22</a:t>
            </a:fld>
            <a:endParaRPr lang="es-EC"/>
          </a:p>
        </p:txBody>
      </p:sp>
      <p:sp>
        <p:nvSpPr>
          <p:cNvPr id="5" name="Marcador de pie de página 4">
            <a:extLst>
              <a:ext uri="{FF2B5EF4-FFF2-40B4-BE49-F238E27FC236}">
                <a16:creationId xmlns:a16="http://schemas.microsoft.com/office/drawing/2014/main" id="{03CAE974-C904-B344-BB92-F25B11C724F0}"/>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4C087D7D-19F0-A14D-BB61-A6B3C5B23953}"/>
              </a:ext>
            </a:extLst>
          </p:cNvPr>
          <p:cNvSpPr>
            <a:spLocks noGrp="1"/>
          </p:cNvSpPr>
          <p:nvPr>
            <p:ph type="sldNum" sz="quarter" idx="12"/>
          </p:nvPr>
        </p:nvSpPr>
        <p:spPr/>
        <p:txBody>
          <a:bodyPr/>
          <a:lstStyle/>
          <a:p>
            <a:fld id="{932CA27A-3C91-C345-93E4-F90C67053B77}" type="slidenum">
              <a:rPr lang="es-EC" smtClean="0"/>
              <a:t>‹Nº›</a:t>
            </a:fld>
            <a:endParaRPr lang="es-EC"/>
          </a:p>
        </p:txBody>
      </p:sp>
    </p:spTree>
    <p:extLst>
      <p:ext uri="{BB962C8B-B14F-4D97-AF65-F5344CB8AC3E}">
        <p14:creationId xmlns:p14="http://schemas.microsoft.com/office/powerpoint/2010/main" val="370424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D32097-2636-EE43-9FC1-6F84A5041D0B}"/>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E57E0C91-884E-F84E-8A1E-7F7CC76353C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F9A3383D-C12E-9640-97AA-6D82DD0D9600}"/>
              </a:ext>
            </a:extLst>
          </p:cNvPr>
          <p:cNvSpPr>
            <a:spLocks noGrp="1"/>
          </p:cNvSpPr>
          <p:nvPr>
            <p:ph type="dt" sz="half" idx="10"/>
          </p:nvPr>
        </p:nvSpPr>
        <p:spPr/>
        <p:txBody>
          <a:bodyPr/>
          <a:lstStyle/>
          <a:p>
            <a:fld id="{107201E1-9904-3B4B-9A3B-FCC3476F5428}" type="datetimeFigureOut">
              <a:rPr lang="es-EC" smtClean="0"/>
              <a:t>8/6/22</a:t>
            </a:fld>
            <a:endParaRPr lang="es-EC"/>
          </a:p>
        </p:txBody>
      </p:sp>
      <p:sp>
        <p:nvSpPr>
          <p:cNvPr id="5" name="Marcador de pie de página 4">
            <a:extLst>
              <a:ext uri="{FF2B5EF4-FFF2-40B4-BE49-F238E27FC236}">
                <a16:creationId xmlns:a16="http://schemas.microsoft.com/office/drawing/2014/main" id="{008B2AB0-F70C-F041-BBE4-C0FF941D506F}"/>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B56C088C-1FCE-204F-92DB-186D5D01F7B8}"/>
              </a:ext>
            </a:extLst>
          </p:cNvPr>
          <p:cNvSpPr>
            <a:spLocks noGrp="1"/>
          </p:cNvSpPr>
          <p:nvPr>
            <p:ph type="sldNum" sz="quarter" idx="12"/>
          </p:nvPr>
        </p:nvSpPr>
        <p:spPr/>
        <p:txBody>
          <a:bodyPr/>
          <a:lstStyle/>
          <a:p>
            <a:fld id="{932CA27A-3C91-C345-93E4-F90C67053B77}" type="slidenum">
              <a:rPr lang="es-EC" smtClean="0"/>
              <a:t>‹Nº›</a:t>
            </a:fld>
            <a:endParaRPr lang="es-EC"/>
          </a:p>
        </p:txBody>
      </p:sp>
    </p:spTree>
    <p:extLst>
      <p:ext uri="{BB962C8B-B14F-4D97-AF65-F5344CB8AC3E}">
        <p14:creationId xmlns:p14="http://schemas.microsoft.com/office/powerpoint/2010/main" val="2039172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E93E86-2FE8-9649-903A-9EC0E867407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4B554B84-8F2A-4D43-B5B8-0B47F01A68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271828F-A13C-8D4D-8B50-D738F17EAADF}"/>
              </a:ext>
            </a:extLst>
          </p:cNvPr>
          <p:cNvSpPr>
            <a:spLocks noGrp="1"/>
          </p:cNvSpPr>
          <p:nvPr>
            <p:ph type="dt" sz="half" idx="10"/>
          </p:nvPr>
        </p:nvSpPr>
        <p:spPr/>
        <p:txBody>
          <a:bodyPr/>
          <a:lstStyle/>
          <a:p>
            <a:fld id="{107201E1-9904-3B4B-9A3B-FCC3476F5428}" type="datetimeFigureOut">
              <a:rPr lang="es-EC" smtClean="0"/>
              <a:t>8/6/22</a:t>
            </a:fld>
            <a:endParaRPr lang="es-EC"/>
          </a:p>
        </p:txBody>
      </p:sp>
      <p:sp>
        <p:nvSpPr>
          <p:cNvPr id="5" name="Marcador de pie de página 4">
            <a:extLst>
              <a:ext uri="{FF2B5EF4-FFF2-40B4-BE49-F238E27FC236}">
                <a16:creationId xmlns:a16="http://schemas.microsoft.com/office/drawing/2014/main" id="{5AC36E59-938E-5B4D-B3AB-129A85544195}"/>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A73F1735-3810-DE41-9B75-45B995BD8FFD}"/>
              </a:ext>
            </a:extLst>
          </p:cNvPr>
          <p:cNvSpPr>
            <a:spLocks noGrp="1"/>
          </p:cNvSpPr>
          <p:nvPr>
            <p:ph type="sldNum" sz="quarter" idx="12"/>
          </p:nvPr>
        </p:nvSpPr>
        <p:spPr/>
        <p:txBody>
          <a:bodyPr/>
          <a:lstStyle/>
          <a:p>
            <a:fld id="{932CA27A-3C91-C345-93E4-F90C67053B77}" type="slidenum">
              <a:rPr lang="es-EC" smtClean="0"/>
              <a:t>‹Nº›</a:t>
            </a:fld>
            <a:endParaRPr lang="es-EC"/>
          </a:p>
        </p:txBody>
      </p:sp>
    </p:spTree>
    <p:extLst>
      <p:ext uri="{BB962C8B-B14F-4D97-AF65-F5344CB8AC3E}">
        <p14:creationId xmlns:p14="http://schemas.microsoft.com/office/powerpoint/2010/main" val="3416720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ECCCB1-4876-0543-8C4C-A18E22256DD4}"/>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B49B4C7D-E546-3249-B5C4-BCECD306FCE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7B889AA2-8EF2-E94B-9451-680730680EF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4C15FE4D-0D47-3A4A-9E16-F9706490D4D6}"/>
              </a:ext>
            </a:extLst>
          </p:cNvPr>
          <p:cNvSpPr>
            <a:spLocks noGrp="1"/>
          </p:cNvSpPr>
          <p:nvPr>
            <p:ph type="dt" sz="half" idx="10"/>
          </p:nvPr>
        </p:nvSpPr>
        <p:spPr/>
        <p:txBody>
          <a:bodyPr/>
          <a:lstStyle/>
          <a:p>
            <a:fld id="{107201E1-9904-3B4B-9A3B-FCC3476F5428}" type="datetimeFigureOut">
              <a:rPr lang="es-EC" smtClean="0"/>
              <a:t>8/6/22</a:t>
            </a:fld>
            <a:endParaRPr lang="es-EC"/>
          </a:p>
        </p:txBody>
      </p:sp>
      <p:sp>
        <p:nvSpPr>
          <p:cNvPr id="6" name="Marcador de pie de página 5">
            <a:extLst>
              <a:ext uri="{FF2B5EF4-FFF2-40B4-BE49-F238E27FC236}">
                <a16:creationId xmlns:a16="http://schemas.microsoft.com/office/drawing/2014/main" id="{22F9555B-3CC3-8641-AD49-F30DE1F2E816}"/>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1E74DE31-3985-9143-9420-45D1735F3D83}"/>
              </a:ext>
            </a:extLst>
          </p:cNvPr>
          <p:cNvSpPr>
            <a:spLocks noGrp="1"/>
          </p:cNvSpPr>
          <p:nvPr>
            <p:ph type="sldNum" sz="quarter" idx="12"/>
          </p:nvPr>
        </p:nvSpPr>
        <p:spPr/>
        <p:txBody>
          <a:bodyPr/>
          <a:lstStyle/>
          <a:p>
            <a:fld id="{932CA27A-3C91-C345-93E4-F90C67053B77}" type="slidenum">
              <a:rPr lang="es-EC" smtClean="0"/>
              <a:t>‹Nº›</a:t>
            </a:fld>
            <a:endParaRPr lang="es-EC"/>
          </a:p>
        </p:txBody>
      </p:sp>
    </p:spTree>
    <p:extLst>
      <p:ext uri="{BB962C8B-B14F-4D97-AF65-F5344CB8AC3E}">
        <p14:creationId xmlns:p14="http://schemas.microsoft.com/office/powerpoint/2010/main" val="3517402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DC76DB-01C1-8345-A90E-CAB56A9E795D}"/>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35CCCAD1-2244-1B43-8494-37DA2EB749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D9A4F7E-53A3-9F48-8CB4-41E4BAB8C6F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22475BF1-1BE0-B745-A845-CC9A32A93C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0CC2AE7-CFED-FE40-8DEF-122A2863657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32F721B8-F109-9B40-84F9-1FDE8231E2E4}"/>
              </a:ext>
            </a:extLst>
          </p:cNvPr>
          <p:cNvSpPr>
            <a:spLocks noGrp="1"/>
          </p:cNvSpPr>
          <p:nvPr>
            <p:ph type="dt" sz="half" idx="10"/>
          </p:nvPr>
        </p:nvSpPr>
        <p:spPr/>
        <p:txBody>
          <a:bodyPr/>
          <a:lstStyle/>
          <a:p>
            <a:fld id="{107201E1-9904-3B4B-9A3B-FCC3476F5428}" type="datetimeFigureOut">
              <a:rPr lang="es-EC" smtClean="0"/>
              <a:t>8/6/22</a:t>
            </a:fld>
            <a:endParaRPr lang="es-EC"/>
          </a:p>
        </p:txBody>
      </p:sp>
      <p:sp>
        <p:nvSpPr>
          <p:cNvPr id="8" name="Marcador de pie de página 7">
            <a:extLst>
              <a:ext uri="{FF2B5EF4-FFF2-40B4-BE49-F238E27FC236}">
                <a16:creationId xmlns:a16="http://schemas.microsoft.com/office/drawing/2014/main" id="{F722F5BE-5455-4646-A208-1248E8B82E68}"/>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60F6A12F-8555-6042-BC10-AD29FA245E49}"/>
              </a:ext>
            </a:extLst>
          </p:cNvPr>
          <p:cNvSpPr>
            <a:spLocks noGrp="1"/>
          </p:cNvSpPr>
          <p:nvPr>
            <p:ph type="sldNum" sz="quarter" idx="12"/>
          </p:nvPr>
        </p:nvSpPr>
        <p:spPr/>
        <p:txBody>
          <a:bodyPr/>
          <a:lstStyle/>
          <a:p>
            <a:fld id="{932CA27A-3C91-C345-93E4-F90C67053B77}" type="slidenum">
              <a:rPr lang="es-EC" smtClean="0"/>
              <a:t>‹Nº›</a:t>
            </a:fld>
            <a:endParaRPr lang="es-EC"/>
          </a:p>
        </p:txBody>
      </p:sp>
    </p:spTree>
    <p:extLst>
      <p:ext uri="{BB962C8B-B14F-4D97-AF65-F5344CB8AC3E}">
        <p14:creationId xmlns:p14="http://schemas.microsoft.com/office/powerpoint/2010/main" val="4024675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08AED3-A10B-0A4B-AD2E-02D2A9DD36C0}"/>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3BC8F849-53A1-F644-869E-DDF2B6400177}"/>
              </a:ext>
            </a:extLst>
          </p:cNvPr>
          <p:cNvSpPr>
            <a:spLocks noGrp="1"/>
          </p:cNvSpPr>
          <p:nvPr>
            <p:ph type="dt" sz="half" idx="10"/>
          </p:nvPr>
        </p:nvSpPr>
        <p:spPr/>
        <p:txBody>
          <a:bodyPr/>
          <a:lstStyle/>
          <a:p>
            <a:fld id="{107201E1-9904-3B4B-9A3B-FCC3476F5428}" type="datetimeFigureOut">
              <a:rPr lang="es-EC" smtClean="0"/>
              <a:t>8/6/22</a:t>
            </a:fld>
            <a:endParaRPr lang="es-EC"/>
          </a:p>
        </p:txBody>
      </p:sp>
      <p:sp>
        <p:nvSpPr>
          <p:cNvPr id="4" name="Marcador de pie de página 3">
            <a:extLst>
              <a:ext uri="{FF2B5EF4-FFF2-40B4-BE49-F238E27FC236}">
                <a16:creationId xmlns:a16="http://schemas.microsoft.com/office/drawing/2014/main" id="{85B5DB71-ED66-484A-887C-2BBC59194A5F}"/>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A5E9AFCD-3A8F-E54D-9F59-3F0B46027F1B}"/>
              </a:ext>
            </a:extLst>
          </p:cNvPr>
          <p:cNvSpPr>
            <a:spLocks noGrp="1"/>
          </p:cNvSpPr>
          <p:nvPr>
            <p:ph type="sldNum" sz="quarter" idx="12"/>
          </p:nvPr>
        </p:nvSpPr>
        <p:spPr/>
        <p:txBody>
          <a:bodyPr/>
          <a:lstStyle/>
          <a:p>
            <a:fld id="{932CA27A-3C91-C345-93E4-F90C67053B77}" type="slidenum">
              <a:rPr lang="es-EC" smtClean="0"/>
              <a:t>‹Nº›</a:t>
            </a:fld>
            <a:endParaRPr lang="es-EC"/>
          </a:p>
        </p:txBody>
      </p:sp>
    </p:spTree>
    <p:extLst>
      <p:ext uri="{BB962C8B-B14F-4D97-AF65-F5344CB8AC3E}">
        <p14:creationId xmlns:p14="http://schemas.microsoft.com/office/powerpoint/2010/main" val="2769818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A912A05-2CFF-ED4A-902D-CB13224A04C2}"/>
              </a:ext>
            </a:extLst>
          </p:cNvPr>
          <p:cNvSpPr>
            <a:spLocks noGrp="1"/>
          </p:cNvSpPr>
          <p:nvPr>
            <p:ph type="dt" sz="half" idx="10"/>
          </p:nvPr>
        </p:nvSpPr>
        <p:spPr/>
        <p:txBody>
          <a:bodyPr/>
          <a:lstStyle/>
          <a:p>
            <a:fld id="{107201E1-9904-3B4B-9A3B-FCC3476F5428}" type="datetimeFigureOut">
              <a:rPr lang="es-EC" smtClean="0"/>
              <a:t>8/6/22</a:t>
            </a:fld>
            <a:endParaRPr lang="es-EC"/>
          </a:p>
        </p:txBody>
      </p:sp>
      <p:sp>
        <p:nvSpPr>
          <p:cNvPr id="3" name="Marcador de pie de página 2">
            <a:extLst>
              <a:ext uri="{FF2B5EF4-FFF2-40B4-BE49-F238E27FC236}">
                <a16:creationId xmlns:a16="http://schemas.microsoft.com/office/drawing/2014/main" id="{C24BB04B-3C1D-0F40-A952-6EA41B2CAC66}"/>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BE1A6E01-ECC6-F04A-A5AF-BDA9AC3F0619}"/>
              </a:ext>
            </a:extLst>
          </p:cNvPr>
          <p:cNvSpPr>
            <a:spLocks noGrp="1"/>
          </p:cNvSpPr>
          <p:nvPr>
            <p:ph type="sldNum" sz="quarter" idx="12"/>
          </p:nvPr>
        </p:nvSpPr>
        <p:spPr/>
        <p:txBody>
          <a:bodyPr/>
          <a:lstStyle/>
          <a:p>
            <a:fld id="{932CA27A-3C91-C345-93E4-F90C67053B77}" type="slidenum">
              <a:rPr lang="es-EC" smtClean="0"/>
              <a:t>‹Nº›</a:t>
            </a:fld>
            <a:endParaRPr lang="es-EC"/>
          </a:p>
        </p:txBody>
      </p:sp>
    </p:spTree>
    <p:extLst>
      <p:ext uri="{BB962C8B-B14F-4D97-AF65-F5344CB8AC3E}">
        <p14:creationId xmlns:p14="http://schemas.microsoft.com/office/powerpoint/2010/main" val="405730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C1D200-B69E-674E-92F2-7BAC44A744C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9BE06981-A18F-BA43-AD32-162F9F2973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12FABDCF-82BD-0D45-ACD6-8EA0EA3B09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7B466F1-E6BC-7646-8035-1DE315907B09}"/>
              </a:ext>
            </a:extLst>
          </p:cNvPr>
          <p:cNvSpPr>
            <a:spLocks noGrp="1"/>
          </p:cNvSpPr>
          <p:nvPr>
            <p:ph type="dt" sz="half" idx="10"/>
          </p:nvPr>
        </p:nvSpPr>
        <p:spPr/>
        <p:txBody>
          <a:bodyPr/>
          <a:lstStyle/>
          <a:p>
            <a:fld id="{107201E1-9904-3B4B-9A3B-FCC3476F5428}" type="datetimeFigureOut">
              <a:rPr lang="es-EC" smtClean="0"/>
              <a:t>8/6/22</a:t>
            </a:fld>
            <a:endParaRPr lang="es-EC"/>
          </a:p>
        </p:txBody>
      </p:sp>
      <p:sp>
        <p:nvSpPr>
          <p:cNvPr id="6" name="Marcador de pie de página 5">
            <a:extLst>
              <a:ext uri="{FF2B5EF4-FFF2-40B4-BE49-F238E27FC236}">
                <a16:creationId xmlns:a16="http://schemas.microsoft.com/office/drawing/2014/main" id="{9DA0434D-C523-884B-BD20-A8AD0DBE4C92}"/>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B2933968-CD20-BC42-90A1-CB1A09C574C7}"/>
              </a:ext>
            </a:extLst>
          </p:cNvPr>
          <p:cNvSpPr>
            <a:spLocks noGrp="1"/>
          </p:cNvSpPr>
          <p:nvPr>
            <p:ph type="sldNum" sz="quarter" idx="12"/>
          </p:nvPr>
        </p:nvSpPr>
        <p:spPr/>
        <p:txBody>
          <a:bodyPr/>
          <a:lstStyle/>
          <a:p>
            <a:fld id="{932CA27A-3C91-C345-93E4-F90C67053B77}" type="slidenum">
              <a:rPr lang="es-EC" smtClean="0"/>
              <a:t>‹Nº›</a:t>
            </a:fld>
            <a:endParaRPr lang="es-EC"/>
          </a:p>
        </p:txBody>
      </p:sp>
    </p:spTree>
    <p:extLst>
      <p:ext uri="{BB962C8B-B14F-4D97-AF65-F5344CB8AC3E}">
        <p14:creationId xmlns:p14="http://schemas.microsoft.com/office/powerpoint/2010/main" val="3088067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49EA15-EACD-1449-BE3D-37737D18FD7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FC5566ED-F813-3148-8070-06AA1B3F90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DD81C5CB-CE0B-BD43-8C8D-7FD39991E3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94577EE-0AD3-444D-A7F6-338F325565F9}"/>
              </a:ext>
            </a:extLst>
          </p:cNvPr>
          <p:cNvSpPr>
            <a:spLocks noGrp="1"/>
          </p:cNvSpPr>
          <p:nvPr>
            <p:ph type="dt" sz="half" idx="10"/>
          </p:nvPr>
        </p:nvSpPr>
        <p:spPr/>
        <p:txBody>
          <a:bodyPr/>
          <a:lstStyle/>
          <a:p>
            <a:fld id="{107201E1-9904-3B4B-9A3B-FCC3476F5428}" type="datetimeFigureOut">
              <a:rPr lang="es-EC" smtClean="0"/>
              <a:t>8/6/22</a:t>
            </a:fld>
            <a:endParaRPr lang="es-EC"/>
          </a:p>
        </p:txBody>
      </p:sp>
      <p:sp>
        <p:nvSpPr>
          <p:cNvPr id="6" name="Marcador de pie de página 5">
            <a:extLst>
              <a:ext uri="{FF2B5EF4-FFF2-40B4-BE49-F238E27FC236}">
                <a16:creationId xmlns:a16="http://schemas.microsoft.com/office/drawing/2014/main" id="{1E756BBA-DC80-2D46-A1C5-12DF78F6C826}"/>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24AC5D80-EFAF-FA4D-8DB8-7EF746BA8403}"/>
              </a:ext>
            </a:extLst>
          </p:cNvPr>
          <p:cNvSpPr>
            <a:spLocks noGrp="1"/>
          </p:cNvSpPr>
          <p:nvPr>
            <p:ph type="sldNum" sz="quarter" idx="12"/>
          </p:nvPr>
        </p:nvSpPr>
        <p:spPr/>
        <p:txBody>
          <a:bodyPr/>
          <a:lstStyle/>
          <a:p>
            <a:fld id="{932CA27A-3C91-C345-93E4-F90C67053B77}" type="slidenum">
              <a:rPr lang="es-EC" smtClean="0"/>
              <a:t>‹Nº›</a:t>
            </a:fld>
            <a:endParaRPr lang="es-EC"/>
          </a:p>
        </p:txBody>
      </p:sp>
    </p:spTree>
    <p:extLst>
      <p:ext uri="{BB962C8B-B14F-4D97-AF65-F5344CB8AC3E}">
        <p14:creationId xmlns:p14="http://schemas.microsoft.com/office/powerpoint/2010/main" val="646457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E0F1595-4E4F-9D44-843D-B8E379363C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9E38027A-8D90-B945-B28E-FC7B5A4A1F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F16D31CB-8100-9B4F-A561-EBBC76FEB2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7201E1-9904-3B4B-9A3B-FCC3476F5428}" type="datetimeFigureOut">
              <a:rPr lang="es-EC" smtClean="0"/>
              <a:t>8/6/22</a:t>
            </a:fld>
            <a:endParaRPr lang="es-EC"/>
          </a:p>
        </p:txBody>
      </p:sp>
      <p:sp>
        <p:nvSpPr>
          <p:cNvPr id="5" name="Marcador de pie de página 4">
            <a:extLst>
              <a:ext uri="{FF2B5EF4-FFF2-40B4-BE49-F238E27FC236}">
                <a16:creationId xmlns:a16="http://schemas.microsoft.com/office/drawing/2014/main" id="{E75D42E3-59E3-0F4F-BC5D-C074021FF7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7A0C1138-6FA8-2545-8D68-C2A64BAEF6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CA27A-3C91-C345-93E4-F90C67053B77}" type="slidenum">
              <a:rPr lang="es-EC" smtClean="0"/>
              <a:t>‹Nº›</a:t>
            </a:fld>
            <a:endParaRPr lang="es-EC"/>
          </a:p>
        </p:txBody>
      </p:sp>
    </p:spTree>
    <p:extLst>
      <p:ext uri="{BB962C8B-B14F-4D97-AF65-F5344CB8AC3E}">
        <p14:creationId xmlns:p14="http://schemas.microsoft.com/office/powerpoint/2010/main" val="549005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premioseffie.com/pasos-para-inscripcion/"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effie-ecuador.acclaimworks.com/"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www.premioseffie.com/"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effie.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effie.org/"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effie.org/"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hyperlink" Target="http://effie.org/"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effie.org/"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hyperlink" Target="http://effie.org/"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premioseffie.com/pasos-para-inscripcio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dmartinez@valoraecuador.com"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mailto:mdefas@valoraecuador.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premioseffie.com/"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mailto:dmartinez@valoraecuador.co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hyperlink" Target="mailto:mdefas@valoraecuador.com" TargetMode="External"/><Relationship Id="rId4" Type="http://schemas.openxmlformats.org/officeDocument/2006/relationships/hyperlink" Target="mailto:dmartinez@valoraecuador.com"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customXml" Target="../ink/ink5.xml"/><Relationship Id="rId18" Type="http://schemas.openxmlformats.org/officeDocument/2006/relationships/image" Target="../media/image12.png"/><Relationship Id="rId3" Type="http://schemas.openxmlformats.org/officeDocument/2006/relationships/hyperlink" Target="https://effie-ecuador.acclaimworks.com/" TargetMode="External"/><Relationship Id="rId21" Type="http://schemas.openxmlformats.org/officeDocument/2006/relationships/customXml" Target="../ink/ink9.xml"/><Relationship Id="rId7" Type="http://schemas.openxmlformats.org/officeDocument/2006/relationships/customXml" Target="../ink/ink2.xml"/><Relationship Id="rId12" Type="http://schemas.openxmlformats.org/officeDocument/2006/relationships/image" Target="../media/image9.png"/><Relationship Id="rId17" Type="http://schemas.openxmlformats.org/officeDocument/2006/relationships/customXml" Target="../ink/ink7.xml"/><Relationship Id="rId2" Type="http://schemas.openxmlformats.org/officeDocument/2006/relationships/image" Target="../media/image3.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customXml" Target="../ink/ink4.xml"/><Relationship Id="rId24" Type="http://schemas.openxmlformats.org/officeDocument/2006/relationships/hyperlink" Target="mailto:dmartinez@valoraecuador.com" TargetMode="External"/><Relationship Id="rId5" Type="http://schemas.openxmlformats.org/officeDocument/2006/relationships/customXml" Target="../ink/ink1.xml"/><Relationship Id="rId15" Type="http://schemas.openxmlformats.org/officeDocument/2006/relationships/customXml" Target="../ink/ink6.xml"/><Relationship Id="rId23" Type="http://schemas.openxmlformats.org/officeDocument/2006/relationships/hyperlink" Target="mailto:mdefas@valoraecuador.com" TargetMode="External"/><Relationship Id="rId10" Type="http://schemas.openxmlformats.org/officeDocument/2006/relationships/image" Target="../media/image8.png"/><Relationship Id="rId19" Type="http://schemas.openxmlformats.org/officeDocument/2006/relationships/customXml" Target="../ink/ink8.xml"/><Relationship Id="rId4" Type="http://schemas.openxmlformats.org/officeDocument/2006/relationships/image" Target="../media/image6.png"/><Relationship Id="rId9" Type="http://schemas.openxmlformats.org/officeDocument/2006/relationships/customXml" Target="../ink/ink3.xml"/><Relationship Id="rId14" Type="http://schemas.openxmlformats.org/officeDocument/2006/relationships/image" Target="../media/image10.png"/><Relationship Id="rId22" Type="http://schemas.openxmlformats.org/officeDocument/2006/relationships/hyperlink" Target="https://premioseffie.com/pasos-para-inscripcio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AD79CF-BF73-7F45-86E8-5C1F15CC42C5}"/>
              </a:ext>
            </a:extLst>
          </p:cNvPr>
          <p:cNvSpPr>
            <a:spLocks noGrp="1"/>
          </p:cNvSpPr>
          <p:nvPr>
            <p:ph type="ctrTitle"/>
          </p:nvPr>
        </p:nvSpPr>
        <p:spPr/>
        <p:txBody>
          <a:bodyPr/>
          <a:lstStyle/>
          <a:p>
            <a:endParaRPr lang="es-EC"/>
          </a:p>
        </p:txBody>
      </p:sp>
      <p:sp>
        <p:nvSpPr>
          <p:cNvPr id="3" name="Subtítulo 2">
            <a:extLst>
              <a:ext uri="{FF2B5EF4-FFF2-40B4-BE49-F238E27FC236}">
                <a16:creationId xmlns:a16="http://schemas.microsoft.com/office/drawing/2014/main" id="{DB6E6704-9A0A-1F41-A046-D3D0BD59BCD8}"/>
              </a:ext>
            </a:extLst>
          </p:cNvPr>
          <p:cNvSpPr>
            <a:spLocks noGrp="1"/>
          </p:cNvSpPr>
          <p:nvPr>
            <p:ph type="subTitle" idx="1"/>
          </p:nvPr>
        </p:nvSpPr>
        <p:spPr/>
        <p:txBody>
          <a:bodyPr/>
          <a:lstStyle/>
          <a:p>
            <a:endParaRPr lang="es-EC"/>
          </a:p>
        </p:txBody>
      </p:sp>
      <p:pic>
        <p:nvPicPr>
          <p:cNvPr id="4" name="Imagen 3" descr="Plantillas-para-presentaciones-3.jpg">
            <a:extLst>
              <a:ext uri="{FF2B5EF4-FFF2-40B4-BE49-F238E27FC236}">
                <a16:creationId xmlns:a16="http://schemas.microsoft.com/office/drawing/2014/main" id="{316F90F6-532F-EB48-8D6E-AF072D244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233"/>
            <a:ext cx="12192000" cy="6962503"/>
          </a:xfrm>
          <a:prstGeom prst="rect">
            <a:avLst/>
          </a:prstGeom>
        </p:spPr>
      </p:pic>
      <p:pic>
        <p:nvPicPr>
          <p:cNvPr id="5" name="Imagen 4">
            <a:extLst>
              <a:ext uri="{FF2B5EF4-FFF2-40B4-BE49-F238E27FC236}">
                <a16:creationId xmlns:a16="http://schemas.microsoft.com/office/drawing/2014/main" id="{48F53D23-3A97-BF4C-BF39-30AE323C4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9964" y="5160746"/>
            <a:ext cx="3010140" cy="1149782"/>
          </a:xfrm>
          <a:prstGeom prst="rect">
            <a:avLst/>
          </a:prstGeom>
        </p:spPr>
      </p:pic>
      <p:sp>
        <p:nvSpPr>
          <p:cNvPr id="6" name="CuadroTexto 5">
            <a:extLst>
              <a:ext uri="{FF2B5EF4-FFF2-40B4-BE49-F238E27FC236}">
                <a16:creationId xmlns:a16="http://schemas.microsoft.com/office/drawing/2014/main" id="{64710C8D-02D3-C244-B9DF-79CD54DB5F80}"/>
              </a:ext>
            </a:extLst>
          </p:cNvPr>
          <p:cNvSpPr txBox="1"/>
          <p:nvPr/>
        </p:nvSpPr>
        <p:spPr>
          <a:xfrm>
            <a:off x="3063977" y="2882165"/>
            <a:ext cx="6492978" cy="769441"/>
          </a:xfrm>
          <a:prstGeom prst="rect">
            <a:avLst/>
          </a:prstGeom>
          <a:noFill/>
        </p:spPr>
        <p:txBody>
          <a:bodyPr wrap="square" rtlCol="0">
            <a:spAutoFit/>
          </a:bodyPr>
          <a:lstStyle/>
          <a:p>
            <a:r>
              <a:rPr lang="es-EC" sz="4400" b="1" dirty="0">
                <a:solidFill>
                  <a:schemeClr val="bg1"/>
                </a:solidFill>
              </a:rPr>
              <a:t>¿CÓMO GANAR UN EFFIE?</a:t>
            </a:r>
          </a:p>
        </p:txBody>
      </p:sp>
    </p:spTree>
    <p:extLst>
      <p:ext uri="{BB962C8B-B14F-4D97-AF65-F5344CB8AC3E}">
        <p14:creationId xmlns:p14="http://schemas.microsoft.com/office/powerpoint/2010/main" val="3174479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140E5C00-946C-A248-B779-52473577B24B}"/>
              </a:ext>
            </a:extLst>
          </p:cNvPr>
          <p:cNvSpPr>
            <a:spLocks noGrp="1"/>
          </p:cNvSpPr>
          <p:nvPr>
            <p:ph idx="1"/>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2D758E52-274D-4446-9DB0-7526CCFB50C2}"/>
              </a:ext>
            </a:extLst>
          </p:cNvPr>
          <p:cNvSpPr txBox="1">
            <a:spLocks/>
          </p:cNvSpPr>
          <p:nvPr/>
        </p:nvSpPr>
        <p:spPr>
          <a:xfrm>
            <a:off x="1208115" y="20113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Nuevas Categorías 2022</a:t>
            </a:r>
          </a:p>
        </p:txBody>
      </p:sp>
      <p:grpSp>
        <p:nvGrpSpPr>
          <p:cNvPr id="8" name="Grupo 7">
            <a:extLst>
              <a:ext uri="{FF2B5EF4-FFF2-40B4-BE49-F238E27FC236}">
                <a16:creationId xmlns:a16="http://schemas.microsoft.com/office/drawing/2014/main" id="{254BBFEE-827E-634A-AC74-E282D0865C94}"/>
              </a:ext>
            </a:extLst>
          </p:cNvPr>
          <p:cNvGrpSpPr/>
          <p:nvPr/>
        </p:nvGrpSpPr>
        <p:grpSpPr>
          <a:xfrm>
            <a:off x="2388024" y="2533300"/>
            <a:ext cx="7415952" cy="2031326"/>
            <a:chOff x="2388024" y="1397674"/>
            <a:chExt cx="7415952" cy="2031326"/>
          </a:xfrm>
        </p:grpSpPr>
        <p:pic>
          <p:nvPicPr>
            <p:cNvPr id="9" name="Imagen 8">
              <a:extLst>
                <a:ext uri="{FF2B5EF4-FFF2-40B4-BE49-F238E27FC236}">
                  <a16:creationId xmlns:a16="http://schemas.microsoft.com/office/drawing/2014/main" id="{B5B82D1C-53A6-3B4B-B582-345446432D4B}"/>
                </a:ext>
              </a:extLst>
            </p:cNvPr>
            <p:cNvPicPr>
              <a:picLocks noChangeAspect="1"/>
            </p:cNvPicPr>
            <p:nvPr/>
          </p:nvPicPr>
          <p:blipFill>
            <a:blip r:embed="rId3"/>
            <a:stretch>
              <a:fillRect/>
            </a:stretch>
          </p:blipFill>
          <p:spPr>
            <a:xfrm>
              <a:off x="2388024" y="1397674"/>
              <a:ext cx="7415952" cy="2031326"/>
            </a:xfrm>
            <a:prstGeom prst="rect">
              <a:avLst/>
            </a:prstGeom>
          </p:spPr>
        </p:pic>
        <p:sp>
          <p:nvSpPr>
            <p:cNvPr id="10" name="Rectángulo redondeado 9">
              <a:extLst>
                <a:ext uri="{FF2B5EF4-FFF2-40B4-BE49-F238E27FC236}">
                  <a16:creationId xmlns:a16="http://schemas.microsoft.com/office/drawing/2014/main" id="{BDA7ED91-AE0B-8542-8802-70F17186C2D2}"/>
                </a:ext>
              </a:extLst>
            </p:cNvPr>
            <p:cNvSpPr/>
            <p:nvPr/>
          </p:nvSpPr>
          <p:spPr>
            <a:xfrm>
              <a:off x="2719193" y="1692506"/>
              <a:ext cx="5533556" cy="1213703"/>
            </a:xfrm>
            <a:prstGeom prst="roundRect">
              <a:avLst/>
            </a:prstGeom>
            <a:solidFill>
              <a:srgbClr val="D4C2A0"/>
            </a:solidFill>
            <a:ln>
              <a:solidFill>
                <a:srgbClr val="D4C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rgbClr val="997D47"/>
                </a:solidFill>
              </a:endParaRPr>
            </a:p>
          </p:txBody>
        </p:sp>
      </p:grpSp>
      <p:sp>
        <p:nvSpPr>
          <p:cNvPr id="11" name="CuadroTexto 10">
            <a:extLst>
              <a:ext uri="{FF2B5EF4-FFF2-40B4-BE49-F238E27FC236}">
                <a16:creationId xmlns:a16="http://schemas.microsoft.com/office/drawing/2014/main" id="{3696BA1E-A700-1044-8B08-18D7D20A1BD9}"/>
              </a:ext>
            </a:extLst>
          </p:cNvPr>
          <p:cNvSpPr txBox="1"/>
          <p:nvPr/>
        </p:nvSpPr>
        <p:spPr>
          <a:xfrm>
            <a:off x="3152237" y="2900579"/>
            <a:ext cx="4879272" cy="1200329"/>
          </a:xfrm>
          <a:prstGeom prst="rect">
            <a:avLst/>
          </a:prstGeom>
          <a:noFill/>
        </p:spPr>
        <p:txBody>
          <a:bodyPr wrap="square" rtlCol="0">
            <a:spAutoFit/>
          </a:bodyPr>
          <a:lstStyle/>
          <a:p>
            <a:pPr algn="ctr"/>
            <a:r>
              <a:rPr lang="es-EC" dirty="0"/>
              <a:t>Revisen con detalle cada definición en el Entry Kit, algunas categorías tienen actualizaciones.</a:t>
            </a:r>
          </a:p>
          <a:p>
            <a:pPr algn="ctr"/>
            <a:r>
              <a:rPr lang="es-EC" dirty="0">
                <a:hlinkClick r:id="rId4"/>
              </a:rPr>
              <a:t>https://premioseffie.com/pasos-para-inscripcion/</a:t>
            </a:r>
            <a:endParaRPr lang="es-EC" dirty="0"/>
          </a:p>
          <a:p>
            <a:pPr algn="ctr"/>
            <a:endParaRPr lang="es-EC" dirty="0"/>
          </a:p>
        </p:txBody>
      </p:sp>
    </p:spTree>
    <p:extLst>
      <p:ext uri="{BB962C8B-B14F-4D97-AF65-F5344CB8AC3E}">
        <p14:creationId xmlns:p14="http://schemas.microsoft.com/office/powerpoint/2010/main" val="2019355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140E5C00-946C-A248-B779-52473577B24B}"/>
              </a:ext>
            </a:extLst>
          </p:cNvPr>
          <p:cNvSpPr>
            <a:spLocks noGrp="1"/>
          </p:cNvSpPr>
          <p:nvPr>
            <p:ph idx="1"/>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989"/>
            <a:ext cx="12192000" cy="6858000"/>
          </a:xfrm>
          <a:prstGeom prst="rect">
            <a:avLst/>
          </a:prstGeom>
        </p:spPr>
      </p:pic>
      <p:sp>
        <p:nvSpPr>
          <p:cNvPr id="5" name="Título 1">
            <a:extLst>
              <a:ext uri="{FF2B5EF4-FFF2-40B4-BE49-F238E27FC236}">
                <a16:creationId xmlns:a16="http://schemas.microsoft.com/office/drawing/2014/main" id="{2D758E52-274D-4446-9DB0-7526CCFB50C2}"/>
              </a:ext>
            </a:extLst>
          </p:cNvPr>
          <p:cNvSpPr txBox="1">
            <a:spLocks/>
          </p:cNvSpPr>
          <p:nvPr/>
        </p:nvSpPr>
        <p:spPr>
          <a:xfrm>
            <a:off x="1025235" y="182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Nuevas Categorías 2022</a:t>
            </a:r>
          </a:p>
        </p:txBody>
      </p:sp>
      <p:sp>
        <p:nvSpPr>
          <p:cNvPr id="6" name="Título 1">
            <a:extLst>
              <a:ext uri="{FF2B5EF4-FFF2-40B4-BE49-F238E27FC236}">
                <a16:creationId xmlns:a16="http://schemas.microsoft.com/office/drawing/2014/main" id="{121A1B09-B9BA-9040-92CA-BA53C1161449}"/>
              </a:ext>
            </a:extLst>
          </p:cNvPr>
          <p:cNvSpPr txBox="1">
            <a:spLocks/>
          </p:cNvSpPr>
          <p:nvPr/>
        </p:nvSpPr>
        <p:spPr>
          <a:xfrm>
            <a:off x="1025235" y="1474531"/>
            <a:ext cx="8282595" cy="5701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dirty="0"/>
              <a:t>Lanzamiento o extensión de línea de productos y servicios </a:t>
            </a:r>
            <a:endParaRPr lang="es-EC" sz="2000" b="1" dirty="0">
              <a:solidFill>
                <a:srgbClr val="997D47"/>
              </a:solidFill>
            </a:endParaRPr>
          </a:p>
        </p:txBody>
      </p:sp>
      <p:sp>
        <p:nvSpPr>
          <p:cNvPr id="7" name="CuadroTexto 6">
            <a:extLst>
              <a:ext uri="{FF2B5EF4-FFF2-40B4-BE49-F238E27FC236}">
                <a16:creationId xmlns:a16="http://schemas.microsoft.com/office/drawing/2014/main" id="{1DC18798-6558-DC41-BCA0-18FC481CDB40}"/>
              </a:ext>
            </a:extLst>
          </p:cNvPr>
          <p:cNvSpPr txBox="1"/>
          <p:nvPr/>
        </p:nvSpPr>
        <p:spPr>
          <a:xfrm>
            <a:off x="1328395" y="2564120"/>
            <a:ext cx="9535210" cy="2862322"/>
          </a:xfrm>
          <a:prstGeom prst="rect">
            <a:avLst/>
          </a:prstGeom>
          <a:noFill/>
        </p:spPr>
        <p:txBody>
          <a:bodyPr wrap="square" rtlCol="0">
            <a:spAutoFit/>
          </a:bodyPr>
          <a:lstStyle/>
          <a:p>
            <a:pPr algn="just"/>
            <a:r>
              <a:rPr lang="es-EC" dirty="0"/>
              <a:t>Como novedad este año, los participantes pueden elegir entre Lanzamiento de nuevos productos o servicios o una extensión de línea de nuevos productos o servicios.</a:t>
            </a:r>
          </a:p>
          <a:p>
            <a:pPr algn="just"/>
            <a:r>
              <a:rPr lang="es-EC" dirty="0"/>
              <a:t> </a:t>
            </a:r>
          </a:p>
          <a:p>
            <a:pPr algn="just"/>
            <a:r>
              <a:rPr lang="es-EC" dirty="0"/>
              <a:t>Por parte de Lanzamiento, podrá entrar cualquier caso utilizado para introducir un nuevo producto o servicio que no sea una extensión de línea.</a:t>
            </a:r>
          </a:p>
          <a:p>
            <a:pPr lvl="0" algn="just"/>
            <a:r>
              <a:rPr lang="es-EC" dirty="0"/>
              <a:t>Los productos completamente nuevos o los productos nuevos en una nueva categoría deben ingresar a esta categoría en lugar de su categoría de industria.</a:t>
            </a:r>
          </a:p>
          <a:p>
            <a:pPr lvl="0" algn="just"/>
            <a:r>
              <a:rPr lang="es-EC" dirty="0"/>
              <a:t>Las nuevas extensiones de línea pueden ingresar a la categoría de Extensiones de línea o a su categoría de industria.</a:t>
            </a:r>
          </a:p>
          <a:p>
            <a:pPr algn="just"/>
            <a:r>
              <a:rPr lang="es-EC" dirty="0"/>
              <a:t> </a:t>
            </a:r>
          </a:p>
        </p:txBody>
      </p:sp>
    </p:spTree>
    <p:extLst>
      <p:ext uri="{BB962C8B-B14F-4D97-AF65-F5344CB8AC3E}">
        <p14:creationId xmlns:p14="http://schemas.microsoft.com/office/powerpoint/2010/main" val="1040336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140E5C00-946C-A248-B779-52473577B24B}"/>
              </a:ext>
            </a:extLst>
          </p:cNvPr>
          <p:cNvSpPr>
            <a:spLocks noGrp="1"/>
          </p:cNvSpPr>
          <p:nvPr>
            <p:ph idx="1"/>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2D758E52-274D-4446-9DB0-7526CCFB50C2}"/>
              </a:ext>
            </a:extLst>
          </p:cNvPr>
          <p:cNvSpPr txBox="1">
            <a:spLocks/>
          </p:cNvSpPr>
          <p:nvPr/>
        </p:nvSpPr>
        <p:spPr>
          <a:xfrm>
            <a:off x="1025235" y="182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Nuevas Categorías 2022</a:t>
            </a:r>
          </a:p>
        </p:txBody>
      </p:sp>
      <p:sp>
        <p:nvSpPr>
          <p:cNvPr id="6" name="Título 1">
            <a:extLst>
              <a:ext uri="{FF2B5EF4-FFF2-40B4-BE49-F238E27FC236}">
                <a16:creationId xmlns:a16="http://schemas.microsoft.com/office/drawing/2014/main" id="{121A1B09-B9BA-9040-92CA-BA53C1161449}"/>
              </a:ext>
            </a:extLst>
          </p:cNvPr>
          <p:cNvSpPr txBox="1">
            <a:spLocks/>
          </p:cNvSpPr>
          <p:nvPr/>
        </p:nvSpPr>
        <p:spPr>
          <a:xfrm>
            <a:off x="1025235" y="2047911"/>
            <a:ext cx="8282595" cy="5701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dirty="0"/>
              <a:t>Negocio a Negocio (B2B) </a:t>
            </a:r>
          </a:p>
        </p:txBody>
      </p:sp>
      <p:sp>
        <p:nvSpPr>
          <p:cNvPr id="7" name="CuadroTexto 6">
            <a:extLst>
              <a:ext uri="{FF2B5EF4-FFF2-40B4-BE49-F238E27FC236}">
                <a16:creationId xmlns:a16="http://schemas.microsoft.com/office/drawing/2014/main" id="{1DC18798-6558-DC41-BCA0-18FC481CDB40}"/>
              </a:ext>
            </a:extLst>
          </p:cNvPr>
          <p:cNvSpPr txBox="1"/>
          <p:nvPr/>
        </p:nvSpPr>
        <p:spPr>
          <a:xfrm>
            <a:off x="1328395" y="3354963"/>
            <a:ext cx="9535210" cy="646331"/>
          </a:xfrm>
          <a:prstGeom prst="rect">
            <a:avLst/>
          </a:prstGeom>
          <a:noFill/>
        </p:spPr>
        <p:txBody>
          <a:bodyPr wrap="square" rtlCol="0">
            <a:spAutoFit/>
          </a:bodyPr>
          <a:lstStyle/>
          <a:p>
            <a:r>
              <a:rPr lang="es-EC" dirty="0"/>
              <a:t>Reconoce los esfuerzos de marketing de las empresas que son dirigidas a empresas.  Para cualquier tipo de producto o servicio, en cualquier segmento de mercado.</a:t>
            </a:r>
          </a:p>
        </p:txBody>
      </p:sp>
    </p:spTree>
    <p:extLst>
      <p:ext uri="{BB962C8B-B14F-4D97-AF65-F5344CB8AC3E}">
        <p14:creationId xmlns:p14="http://schemas.microsoft.com/office/powerpoint/2010/main" val="3480804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140E5C00-946C-A248-B779-52473577B24B}"/>
              </a:ext>
            </a:extLst>
          </p:cNvPr>
          <p:cNvSpPr>
            <a:spLocks noGrp="1"/>
          </p:cNvSpPr>
          <p:nvPr>
            <p:ph idx="1"/>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2D758E52-274D-4446-9DB0-7526CCFB50C2}"/>
              </a:ext>
            </a:extLst>
          </p:cNvPr>
          <p:cNvSpPr txBox="1">
            <a:spLocks/>
          </p:cNvSpPr>
          <p:nvPr/>
        </p:nvSpPr>
        <p:spPr>
          <a:xfrm>
            <a:off x="1025235" y="182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Nuevas Categorías 2022</a:t>
            </a:r>
          </a:p>
        </p:txBody>
      </p:sp>
      <p:sp>
        <p:nvSpPr>
          <p:cNvPr id="6" name="Título 1">
            <a:extLst>
              <a:ext uri="{FF2B5EF4-FFF2-40B4-BE49-F238E27FC236}">
                <a16:creationId xmlns:a16="http://schemas.microsoft.com/office/drawing/2014/main" id="{121A1B09-B9BA-9040-92CA-BA53C1161449}"/>
              </a:ext>
            </a:extLst>
          </p:cNvPr>
          <p:cNvSpPr txBox="1">
            <a:spLocks/>
          </p:cNvSpPr>
          <p:nvPr/>
        </p:nvSpPr>
        <p:spPr>
          <a:xfrm>
            <a:off x="1025235" y="1690688"/>
            <a:ext cx="8282595" cy="57011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200" b="1" dirty="0"/>
              <a:t>Performance</a:t>
            </a:r>
            <a:r>
              <a:rPr lang="es-EC" b="1" dirty="0"/>
              <a:t> </a:t>
            </a:r>
            <a:r>
              <a:rPr lang="es-EC" sz="2200" b="1" dirty="0"/>
              <a:t>Marketing</a:t>
            </a:r>
            <a:r>
              <a:rPr lang="es-EC" b="1" dirty="0"/>
              <a:t> </a:t>
            </a:r>
            <a:endParaRPr lang="es-EC" sz="2000" b="1" dirty="0"/>
          </a:p>
        </p:txBody>
      </p:sp>
      <p:sp>
        <p:nvSpPr>
          <p:cNvPr id="7" name="CuadroTexto 6">
            <a:extLst>
              <a:ext uri="{FF2B5EF4-FFF2-40B4-BE49-F238E27FC236}">
                <a16:creationId xmlns:a16="http://schemas.microsoft.com/office/drawing/2014/main" id="{1DC18798-6558-DC41-BCA0-18FC481CDB40}"/>
              </a:ext>
            </a:extLst>
          </p:cNvPr>
          <p:cNvSpPr txBox="1"/>
          <p:nvPr/>
        </p:nvSpPr>
        <p:spPr>
          <a:xfrm>
            <a:off x="1515430" y="2607675"/>
            <a:ext cx="9535210" cy="3139321"/>
          </a:xfrm>
          <a:prstGeom prst="rect">
            <a:avLst/>
          </a:prstGeom>
          <a:noFill/>
        </p:spPr>
        <p:txBody>
          <a:bodyPr wrap="square" rtlCol="0">
            <a:spAutoFit/>
          </a:bodyPr>
          <a:lstStyle/>
          <a:p>
            <a:pPr algn="just"/>
            <a:r>
              <a:rPr lang="es-EC" dirty="0"/>
              <a:t>Esta categoría reconoce los esfuerzos más efectivos de performance marketing.  Para participar, su esfuerzo debe estar dirigido por el performance marketing y usted debe demostrar cómo su esfuerzo generó resultados para el negocio utilizando KPI’s de performance marketing. </a:t>
            </a:r>
          </a:p>
          <a:p>
            <a:pPr algn="just"/>
            <a:endParaRPr lang="es-EC" dirty="0"/>
          </a:p>
          <a:p>
            <a:pPr algn="just"/>
            <a:r>
              <a:rPr lang="es-EC" i="1" dirty="0"/>
              <a:t>*Nota: Los participantes deben utilizar el </a:t>
            </a:r>
            <a:r>
              <a:rPr lang="es-EC" b="1" i="1" dirty="0"/>
              <a:t>formulario de inscripción de Performance Marketing</a:t>
            </a:r>
            <a:r>
              <a:rPr lang="es-EC" i="1" dirty="0"/>
              <a:t> cuando se inscriben en esta categoría.  Hay pautas especiales al presentar su creatividad y cómo dio vida a la idea, que se describirán en el formulario de inscripción de Performance Marketing. </a:t>
            </a:r>
            <a:endParaRPr lang="es-EC" dirty="0"/>
          </a:p>
          <a:p>
            <a:pPr algn="just"/>
            <a:endParaRPr lang="es-EC" i="1" dirty="0"/>
          </a:p>
          <a:p>
            <a:pPr algn="just"/>
            <a:r>
              <a:rPr lang="es-EC" i="1" dirty="0"/>
              <a:t>Este formulario lo podrán encontrar en nuestro portal en línea: </a:t>
            </a:r>
          </a:p>
          <a:p>
            <a:pPr algn="just"/>
            <a:r>
              <a:rPr lang="es-EC" i="1" u="sng" dirty="0">
                <a:hlinkClick r:id="rId3"/>
              </a:rPr>
              <a:t>https://effie-ecuador.acclaimworks.com</a:t>
            </a:r>
            <a:r>
              <a:rPr lang="es-EC" i="1" dirty="0"/>
              <a:t>  o para el formulario de prueba en nuestra página web: </a:t>
            </a:r>
            <a:r>
              <a:rPr lang="es-EC" i="1" u="sng" dirty="0">
                <a:hlinkClick r:id="rId4"/>
              </a:rPr>
              <a:t>www.premioseffie.com</a:t>
            </a:r>
            <a:endParaRPr lang="es-EC" dirty="0"/>
          </a:p>
        </p:txBody>
      </p:sp>
    </p:spTree>
    <p:extLst>
      <p:ext uri="{BB962C8B-B14F-4D97-AF65-F5344CB8AC3E}">
        <p14:creationId xmlns:p14="http://schemas.microsoft.com/office/powerpoint/2010/main" val="85430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140E5C00-946C-A248-B779-52473577B24B}"/>
              </a:ext>
            </a:extLst>
          </p:cNvPr>
          <p:cNvSpPr>
            <a:spLocks noGrp="1"/>
          </p:cNvSpPr>
          <p:nvPr>
            <p:ph idx="1"/>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2D758E52-274D-4446-9DB0-7526CCFB50C2}"/>
              </a:ext>
            </a:extLst>
          </p:cNvPr>
          <p:cNvSpPr txBox="1">
            <a:spLocks/>
          </p:cNvSpPr>
          <p:nvPr/>
        </p:nvSpPr>
        <p:spPr>
          <a:xfrm>
            <a:off x="1025235" y="182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Nuevas Categorías 2022</a:t>
            </a:r>
          </a:p>
        </p:txBody>
      </p:sp>
      <p:sp>
        <p:nvSpPr>
          <p:cNvPr id="6" name="Título 1">
            <a:extLst>
              <a:ext uri="{FF2B5EF4-FFF2-40B4-BE49-F238E27FC236}">
                <a16:creationId xmlns:a16="http://schemas.microsoft.com/office/drawing/2014/main" id="{121A1B09-B9BA-9040-92CA-BA53C1161449}"/>
              </a:ext>
            </a:extLst>
          </p:cNvPr>
          <p:cNvSpPr txBox="1">
            <a:spLocks/>
          </p:cNvSpPr>
          <p:nvPr/>
        </p:nvSpPr>
        <p:spPr>
          <a:xfrm>
            <a:off x="1025235" y="1508989"/>
            <a:ext cx="8282595" cy="5701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dirty="0"/>
              <a:t>Redes</a:t>
            </a:r>
            <a:r>
              <a:rPr lang="es-EC" sz="2200" b="1" dirty="0"/>
              <a:t> </a:t>
            </a:r>
            <a:r>
              <a:rPr lang="es-EC" sz="2000" b="1" dirty="0"/>
              <a:t>Sociales</a:t>
            </a:r>
          </a:p>
        </p:txBody>
      </p:sp>
      <p:sp>
        <p:nvSpPr>
          <p:cNvPr id="7" name="CuadroTexto 6">
            <a:extLst>
              <a:ext uri="{FF2B5EF4-FFF2-40B4-BE49-F238E27FC236}">
                <a16:creationId xmlns:a16="http://schemas.microsoft.com/office/drawing/2014/main" id="{1DC18798-6558-DC41-BCA0-18FC481CDB40}"/>
              </a:ext>
            </a:extLst>
          </p:cNvPr>
          <p:cNvSpPr txBox="1"/>
          <p:nvPr/>
        </p:nvSpPr>
        <p:spPr>
          <a:xfrm>
            <a:off x="1328395" y="2431633"/>
            <a:ext cx="9535210" cy="3139321"/>
          </a:xfrm>
          <a:prstGeom prst="rect">
            <a:avLst/>
          </a:prstGeom>
          <a:noFill/>
        </p:spPr>
        <p:txBody>
          <a:bodyPr wrap="square" rtlCol="0">
            <a:spAutoFit/>
          </a:bodyPr>
          <a:lstStyle/>
          <a:p>
            <a:pPr algn="just"/>
            <a:r>
              <a:rPr lang="es-EC" dirty="0"/>
              <a:t>Esta categoría es para campañas que se establecieron con el propósito explícito de usar redes sociales como punto de contacto principal. El tipo de idea que está diseñada específicamente para aprovechar al consumidor socialmente conectado y la influencia de lo social.  </a:t>
            </a:r>
          </a:p>
          <a:p>
            <a:pPr algn="just"/>
            <a:r>
              <a:rPr lang="es-EC" dirty="0"/>
              <a:t>Los jurados buscan campañas que comienzan con una idea para digital, en lugar de publicidad o campañas integradas con un elemento de redes sociales. </a:t>
            </a:r>
          </a:p>
          <a:p>
            <a:pPr algn="just"/>
            <a:r>
              <a:rPr lang="es-EC" dirty="0"/>
              <a:t>Necesitarán una justificación clara de por qué las redes sociales fueron la forma correcta de abordar el brief y probar cómo la actividad social impulsó de manera medible y material el resultado comercial. </a:t>
            </a:r>
          </a:p>
          <a:p>
            <a:pPr algn="just"/>
            <a:r>
              <a:rPr lang="es-EC" dirty="0"/>
              <a:t>No basta con contar el número de impresiones, likes o shares.  Deberá medir y demostrar el valor comercial de las redes sociales a través del efecto directo que tuvo en el comportamiento o las percepciones de la audiencia y demostrar la correlación con los resultados de negocio obtenidos. </a:t>
            </a:r>
          </a:p>
        </p:txBody>
      </p:sp>
    </p:spTree>
    <p:extLst>
      <p:ext uri="{BB962C8B-B14F-4D97-AF65-F5344CB8AC3E}">
        <p14:creationId xmlns:p14="http://schemas.microsoft.com/office/powerpoint/2010/main" val="1977062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sp>
        <p:nvSpPr>
          <p:cNvPr id="3" name="Marcador de contenido 2">
            <a:extLst>
              <a:ext uri="{FF2B5EF4-FFF2-40B4-BE49-F238E27FC236}">
                <a16:creationId xmlns:a16="http://schemas.microsoft.com/office/drawing/2014/main" id="{140E5C00-946C-A248-B779-52473577B24B}"/>
              </a:ext>
            </a:extLst>
          </p:cNvPr>
          <p:cNvSpPr>
            <a:spLocks noGrp="1"/>
          </p:cNvSpPr>
          <p:nvPr>
            <p:ph idx="1"/>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5"/>
            <a:ext cx="12192000" cy="6858000"/>
          </a:xfrm>
          <a:prstGeom prst="rect">
            <a:avLst/>
          </a:prstGeom>
        </p:spPr>
      </p:pic>
      <p:sp>
        <p:nvSpPr>
          <p:cNvPr id="5" name="Título 1">
            <a:extLst>
              <a:ext uri="{FF2B5EF4-FFF2-40B4-BE49-F238E27FC236}">
                <a16:creationId xmlns:a16="http://schemas.microsoft.com/office/drawing/2014/main" id="{2D758E52-274D-4446-9DB0-7526CCFB50C2}"/>
              </a:ext>
            </a:extLst>
          </p:cNvPr>
          <p:cNvSpPr txBox="1">
            <a:spLocks/>
          </p:cNvSpPr>
          <p:nvPr/>
        </p:nvSpPr>
        <p:spPr>
          <a:xfrm>
            <a:off x="1025235" y="182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Nuevas Categorías 2022</a:t>
            </a:r>
          </a:p>
        </p:txBody>
      </p:sp>
      <p:sp>
        <p:nvSpPr>
          <p:cNvPr id="6" name="Título 1">
            <a:extLst>
              <a:ext uri="{FF2B5EF4-FFF2-40B4-BE49-F238E27FC236}">
                <a16:creationId xmlns:a16="http://schemas.microsoft.com/office/drawing/2014/main" id="{121A1B09-B9BA-9040-92CA-BA53C1161449}"/>
              </a:ext>
            </a:extLst>
          </p:cNvPr>
          <p:cNvSpPr txBox="1">
            <a:spLocks/>
          </p:cNvSpPr>
          <p:nvPr/>
        </p:nvSpPr>
        <p:spPr>
          <a:xfrm>
            <a:off x="1025235" y="1188039"/>
            <a:ext cx="8282595" cy="5701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200" b="1" dirty="0"/>
              <a:t>Impacto Positivo, Diversidad, Equidad e Inclusión </a:t>
            </a:r>
          </a:p>
        </p:txBody>
      </p:sp>
      <p:sp>
        <p:nvSpPr>
          <p:cNvPr id="7" name="CuadroTexto 6">
            <a:extLst>
              <a:ext uri="{FF2B5EF4-FFF2-40B4-BE49-F238E27FC236}">
                <a16:creationId xmlns:a16="http://schemas.microsoft.com/office/drawing/2014/main" id="{1DC18798-6558-DC41-BCA0-18FC481CDB40}"/>
              </a:ext>
            </a:extLst>
          </p:cNvPr>
          <p:cNvSpPr txBox="1"/>
          <p:nvPr/>
        </p:nvSpPr>
        <p:spPr>
          <a:xfrm>
            <a:off x="1328395" y="1938940"/>
            <a:ext cx="9535210" cy="4524315"/>
          </a:xfrm>
          <a:prstGeom prst="rect">
            <a:avLst/>
          </a:prstGeom>
          <a:noFill/>
        </p:spPr>
        <p:txBody>
          <a:bodyPr wrap="square" rtlCol="0">
            <a:spAutoFit/>
          </a:bodyPr>
          <a:lstStyle/>
          <a:p>
            <a:pPr algn="just"/>
            <a:r>
              <a:rPr lang="es-EC" dirty="0"/>
              <a:t>Esta categoría aplica para cualquier campaña de marca o entidades sin fines de lucro, cuyo éxito dependa de la conexión efectiva y auténtica con grupos o comunidades culturales, étnicas que son minorías (ejemplo: LGBT, personas con capacidades diferentes, pueblos indígenas, etc.).  Estos esfuerzos pueden incluir mensajes sobre la igualdad de derechos, la eliminación de estereotipos, la lucha contra los prejuicios u otras iniciativas que trabajen para tener un impacto positivo en dichos grupos o comunidades.  Si el caso a presentar fue dirigido a varias audiencias, es necesario demostrar los resultados obtenidos para la audiencia específica que se menciona en la inscripción. </a:t>
            </a:r>
          </a:p>
          <a:p>
            <a:pPr algn="just"/>
            <a:endParaRPr lang="es-EC" dirty="0"/>
          </a:p>
          <a:p>
            <a:pPr algn="just"/>
            <a:r>
              <a:rPr lang="es-EC" dirty="0"/>
              <a:t>Debe identificar cualquier elemento creativo o estratégico que esté dirigido específicamente a esta comunidad así como cualquier diferencia cultural relevante, dinámicas o matices, tradiciones, valores, características lingüísticas, y su importancia con respecto a la presentación del caso.  Recomendamos destacar aquellos detalles que podrían pasar por alto el jurado, teniendo en cuenta que es posible que no estén familiarizados con este segmento. </a:t>
            </a:r>
          </a:p>
          <a:p>
            <a:pPr algn="just"/>
            <a:endParaRPr lang="es-EC" dirty="0"/>
          </a:p>
          <a:p>
            <a:pPr algn="just"/>
            <a:r>
              <a:rPr lang="es-EC" i="1" dirty="0"/>
              <a:t>*NOTA:  Para esta  categoría Impacto Positivo Diversidad, equidad e inclusión se utilizará el formulario general para todas las categorías Effie.</a:t>
            </a:r>
            <a:endParaRPr lang="es-EC" dirty="0"/>
          </a:p>
        </p:txBody>
      </p:sp>
    </p:spTree>
    <p:extLst>
      <p:ext uri="{BB962C8B-B14F-4D97-AF65-F5344CB8AC3E}">
        <p14:creationId xmlns:p14="http://schemas.microsoft.com/office/powerpoint/2010/main" val="2939113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55"/>
            <a:ext cx="12192000" cy="6858000"/>
          </a:xfrm>
          <a:prstGeom prst="rect">
            <a:avLst/>
          </a:prstGeom>
        </p:spPr>
      </p:pic>
      <p:sp>
        <p:nvSpPr>
          <p:cNvPr id="5" name="Título 1">
            <a:extLst>
              <a:ext uri="{FF2B5EF4-FFF2-40B4-BE49-F238E27FC236}">
                <a16:creationId xmlns:a16="http://schemas.microsoft.com/office/drawing/2014/main" id="{2D758E52-274D-4446-9DB0-7526CCFB50C2}"/>
              </a:ext>
            </a:extLst>
          </p:cNvPr>
          <p:cNvSpPr txBox="1">
            <a:spLocks/>
          </p:cNvSpPr>
          <p:nvPr/>
        </p:nvSpPr>
        <p:spPr>
          <a:xfrm>
            <a:off x="4997867" y="194712"/>
            <a:ext cx="24776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B3985D"/>
                </a:solidFill>
                <a:hlinkClick r:id="rId4">
                  <a:extLst>
                    <a:ext uri="{A12FA001-AC4F-418D-AE19-62706E023703}">
                      <ahyp:hlinkClr xmlns:ahyp="http://schemas.microsoft.com/office/drawing/2018/hyperlinkcolor" val="tx"/>
                    </a:ext>
                  </a:extLst>
                </a:hlinkClick>
              </a:rPr>
              <a:t>effie.org</a:t>
            </a:r>
            <a:endParaRPr lang="es-EC" sz="4000" b="1" dirty="0">
              <a:solidFill>
                <a:srgbClr val="B3985D"/>
              </a:solidFill>
            </a:endParaRPr>
          </a:p>
        </p:txBody>
      </p:sp>
      <p:pic>
        <p:nvPicPr>
          <p:cNvPr id="11" name="Marcador de contenido 10">
            <a:extLst>
              <a:ext uri="{FF2B5EF4-FFF2-40B4-BE49-F238E27FC236}">
                <a16:creationId xmlns:a16="http://schemas.microsoft.com/office/drawing/2014/main" id="{777A4CE2-7FD6-F74A-8DEF-8FF3212D45A0}"/>
              </a:ext>
            </a:extLst>
          </p:cNvPr>
          <p:cNvPicPr>
            <a:picLocks noGrp="1" noChangeAspect="1"/>
          </p:cNvPicPr>
          <p:nvPr>
            <p:ph idx="1"/>
          </p:nvPr>
        </p:nvPicPr>
        <p:blipFill>
          <a:blip r:embed="rId5"/>
          <a:stretch>
            <a:fillRect/>
          </a:stretch>
        </p:blipFill>
        <p:spPr>
          <a:xfrm>
            <a:off x="1822457" y="1520275"/>
            <a:ext cx="8153189" cy="4351338"/>
          </a:xfrm>
        </p:spPr>
      </p:pic>
    </p:spTree>
    <p:extLst>
      <p:ext uri="{BB962C8B-B14F-4D97-AF65-F5344CB8AC3E}">
        <p14:creationId xmlns:p14="http://schemas.microsoft.com/office/powerpoint/2010/main" val="1947773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5"/>
            <a:ext cx="12192000" cy="6858000"/>
          </a:xfrm>
          <a:prstGeom prst="rect">
            <a:avLst/>
          </a:prstGeom>
        </p:spPr>
      </p:pic>
      <p:sp>
        <p:nvSpPr>
          <p:cNvPr id="12" name="Rectángulo 11">
            <a:extLst>
              <a:ext uri="{FF2B5EF4-FFF2-40B4-BE49-F238E27FC236}">
                <a16:creationId xmlns:a16="http://schemas.microsoft.com/office/drawing/2014/main" id="{1640A948-75D0-CB4C-BA9A-AD0EAF95691A}"/>
              </a:ext>
            </a:extLst>
          </p:cNvPr>
          <p:cNvSpPr/>
          <p:nvPr/>
        </p:nvSpPr>
        <p:spPr>
          <a:xfrm>
            <a:off x="5302353" y="3244334"/>
            <a:ext cx="1587294" cy="369332"/>
          </a:xfrm>
          <a:prstGeom prst="rect">
            <a:avLst/>
          </a:prstGeom>
        </p:spPr>
        <p:txBody>
          <a:bodyPr wrap="none">
            <a:spAutoFit/>
          </a:bodyPr>
          <a:lstStyle/>
          <a:p>
            <a:r>
              <a:rPr lang="es-EC" dirty="0"/>
              <a:t>http://effie.org</a:t>
            </a:r>
          </a:p>
        </p:txBody>
      </p:sp>
      <p:sp>
        <p:nvSpPr>
          <p:cNvPr id="8" name="Título 1">
            <a:extLst>
              <a:ext uri="{FF2B5EF4-FFF2-40B4-BE49-F238E27FC236}">
                <a16:creationId xmlns:a16="http://schemas.microsoft.com/office/drawing/2014/main" id="{C0FBCA90-7425-C94B-81E0-1213320B8713}"/>
              </a:ext>
            </a:extLst>
          </p:cNvPr>
          <p:cNvSpPr txBox="1">
            <a:spLocks/>
          </p:cNvSpPr>
          <p:nvPr/>
        </p:nvSpPr>
        <p:spPr>
          <a:xfrm>
            <a:off x="1025235" y="182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Algunos Ejemplos destacados</a:t>
            </a:r>
          </a:p>
        </p:txBody>
      </p:sp>
      <p:pic>
        <p:nvPicPr>
          <p:cNvPr id="10" name="Marcador de contenido 9">
            <a:extLst>
              <a:ext uri="{FF2B5EF4-FFF2-40B4-BE49-F238E27FC236}">
                <a16:creationId xmlns:a16="http://schemas.microsoft.com/office/drawing/2014/main" id="{837CBFDB-123C-3747-AE5C-A51649CC666B}"/>
              </a:ext>
            </a:extLst>
          </p:cNvPr>
          <p:cNvPicPr>
            <a:picLocks noGrp="1" noChangeAspect="1"/>
          </p:cNvPicPr>
          <p:nvPr>
            <p:ph idx="1"/>
          </p:nvPr>
        </p:nvPicPr>
        <p:blipFill>
          <a:blip r:embed="rId3"/>
          <a:stretch>
            <a:fillRect/>
          </a:stretch>
        </p:blipFill>
        <p:spPr>
          <a:xfrm>
            <a:off x="1195316" y="1183884"/>
            <a:ext cx="9801367" cy="4859564"/>
          </a:xfrm>
        </p:spPr>
      </p:pic>
      <p:sp>
        <p:nvSpPr>
          <p:cNvPr id="13" name="CuadroTexto 12">
            <a:extLst>
              <a:ext uri="{FF2B5EF4-FFF2-40B4-BE49-F238E27FC236}">
                <a16:creationId xmlns:a16="http://schemas.microsoft.com/office/drawing/2014/main" id="{891C8CEA-45D4-374A-BCE7-06D93FEEC832}"/>
              </a:ext>
            </a:extLst>
          </p:cNvPr>
          <p:cNvSpPr txBox="1"/>
          <p:nvPr/>
        </p:nvSpPr>
        <p:spPr>
          <a:xfrm>
            <a:off x="1195316" y="6118431"/>
            <a:ext cx="2138516" cy="646331"/>
          </a:xfrm>
          <a:prstGeom prst="rect">
            <a:avLst/>
          </a:prstGeom>
          <a:noFill/>
        </p:spPr>
        <p:txBody>
          <a:bodyPr wrap="square" rtlCol="0">
            <a:spAutoFit/>
          </a:bodyPr>
          <a:lstStyle/>
          <a:p>
            <a:pPr algn="ctr"/>
            <a:r>
              <a:rPr lang="es-EC" dirty="0"/>
              <a:t>Fuente: </a:t>
            </a:r>
            <a:r>
              <a:rPr lang="es-EC" b="1" dirty="0">
                <a:solidFill>
                  <a:srgbClr val="B3985D"/>
                </a:solidFill>
                <a:hlinkClick r:id="rId4">
                  <a:extLst>
                    <a:ext uri="{A12FA001-AC4F-418D-AE19-62706E023703}">
                      <ahyp:hlinkClr xmlns:ahyp="http://schemas.microsoft.com/office/drawing/2018/hyperlinkcolor" val="tx"/>
                    </a:ext>
                  </a:extLst>
                </a:hlinkClick>
              </a:rPr>
              <a:t>effie.org</a:t>
            </a:r>
            <a:endParaRPr lang="es-EC" b="1" dirty="0">
              <a:solidFill>
                <a:srgbClr val="B3985D"/>
              </a:solidFill>
            </a:endParaRPr>
          </a:p>
          <a:p>
            <a:pPr algn="ctr"/>
            <a:r>
              <a:rPr lang="es-EC" dirty="0"/>
              <a:t> </a:t>
            </a:r>
          </a:p>
        </p:txBody>
      </p:sp>
    </p:spTree>
    <p:extLst>
      <p:ext uri="{BB962C8B-B14F-4D97-AF65-F5344CB8AC3E}">
        <p14:creationId xmlns:p14="http://schemas.microsoft.com/office/powerpoint/2010/main" val="3460404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5"/>
            <a:ext cx="12192000" cy="6858000"/>
          </a:xfrm>
          <a:prstGeom prst="rect">
            <a:avLst/>
          </a:prstGeom>
        </p:spPr>
      </p:pic>
      <p:sp>
        <p:nvSpPr>
          <p:cNvPr id="12" name="Rectángulo 11">
            <a:extLst>
              <a:ext uri="{FF2B5EF4-FFF2-40B4-BE49-F238E27FC236}">
                <a16:creationId xmlns:a16="http://schemas.microsoft.com/office/drawing/2014/main" id="{1640A948-75D0-CB4C-BA9A-AD0EAF95691A}"/>
              </a:ext>
            </a:extLst>
          </p:cNvPr>
          <p:cNvSpPr/>
          <p:nvPr/>
        </p:nvSpPr>
        <p:spPr>
          <a:xfrm>
            <a:off x="5302353" y="3244334"/>
            <a:ext cx="1587294" cy="369332"/>
          </a:xfrm>
          <a:prstGeom prst="rect">
            <a:avLst/>
          </a:prstGeom>
        </p:spPr>
        <p:txBody>
          <a:bodyPr wrap="none">
            <a:spAutoFit/>
          </a:bodyPr>
          <a:lstStyle/>
          <a:p>
            <a:r>
              <a:rPr lang="es-EC" dirty="0"/>
              <a:t>http://effie.org</a:t>
            </a:r>
          </a:p>
        </p:txBody>
      </p:sp>
      <p:sp>
        <p:nvSpPr>
          <p:cNvPr id="8" name="Título 1">
            <a:extLst>
              <a:ext uri="{FF2B5EF4-FFF2-40B4-BE49-F238E27FC236}">
                <a16:creationId xmlns:a16="http://schemas.microsoft.com/office/drawing/2014/main" id="{C0FBCA90-7425-C94B-81E0-1213320B8713}"/>
              </a:ext>
            </a:extLst>
          </p:cNvPr>
          <p:cNvSpPr txBox="1">
            <a:spLocks/>
          </p:cNvSpPr>
          <p:nvPr/>
        </p:nvSpPr>
        <p:spPr>
          <a:xfrm>
            <a:off x="1025235" y="182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Algunos Ejemplos destacados</a:t>
            </a:r>
          </a:p>
        </p:txBody>
      </p:sp>
      <p:sp>
        <p:nvSpPr>
          <p:cNvPr id="13" name="CuadroTexto 12">
            <a:extLst>
              <a:ext uri="{FF2B5EF4-FFF2-40B4-BE49-F238E27FC236}">
                <a16:creationId xmlns:a16="http://schemas.microsoft.com/office/drawing/2014/main" id="{891C8CEA-45D4-374A-BCE7-06D93FEEC832}"/>
              </a:ext>
            </a:extLst>
          </p:cNvPr>
          <p:cNvSpPr txBox="1"/>
          <p:nvPr/>
        </p:nvSpPr>
        <p:spPr>
          <a:xfrm>
            <a:off x="1195316" y="6118431"/>
            <a:ext cx="2138516" cy="646331"/>
          </a:xfrm>
          <a:prstGeom prst="rect">
            <a:avLst/>
          </a:prstGeom>
          <a:noFill/>
        </p:spPr>
        <p:txBody>
          <a:bodyPr wrap="square" rtlCol="0">
            <a:spAutoFit/>
          </a:bodyPr>
          <a:lstStyle/>
          <a:p>
            <a:pPr algn="ctr"/>
            <a:r>
              <a:rPr lang="es-EC" dirty="0"/>
              <a:t>Fuente: </a:t>
            </a:r>
            <a:r>
              <a:rPr lang="es-EC" b="1" dirty="0">
                <a:solidFill>
                  <a:srgbClr val="B3985D"/>
                </a:solidFill>
                <a:hlinkClick r:id="rId3">
                  <a:extLst>
                    <a:ext uri="{A12FA001-AC4F-418D-AE19-62706E023703}">
                      <ahyp:hlinkClr xmlns:ahyp="http://schemas.microsoft.com/office/drawing/2018/hyperlinkcolor" val="tx"/>
                    </a:ext>
                  </a:extLst>
                </a:hlinkClick>
              </a:rPr>
              <a:t>effie.org</a:t>
            </a:r>
            <a:endParaRPr lang="es-EC" b="1" dirty="0">
              <a:solidFill>
                <a:srgbClr val="B3985D"/>
              </a:solidFill>
            </a:endParaRPr>
          </a:p>
          <a:p>
            <a:pPr algn="ctr"/>
            <a:r>
              <a:rPr lang="es-EC" dirty="0"/>
              <a:t> </a:t>
            </a:r>
          </a:p>
        </p:txBody>
      </p:sp>
      <p:pic>
        <p:nvPicPr>
          <p:cNvPr id="7" name="Marcador de contenido 6">
            <a:extLst>
              <a:ext uri="{FF2B5EF4-FFF2-40B4-BE49-F238E27FC236}">
                <a16:creationId xmlns:a16="http://schemas.microsoft.com/office/drawing/2014/main" id="{91845261-D486-C541-BE4D-3E3FBAC742BF}"/>
              </a:ext>
            </a:extLst>
          </p:cNvPr>
          <p:cNvPicPr>
            <a:picLocks noGrp="1" noChangeAspect="1"/>
          </p:cNvPicPr>
          <p:nvPr>
            <p:ph idx="1"/>
          </p:nvPr>
        </p:nvPicPr>
        <p:blipFill>
          <a:blip r:embed="rId4"/>
          <a:stretch>
            <a:fillRect/>
          </a:stretch>
        </p:blipFill>
        <p:spPr>
          <a:xfrm>
            <a:off x="1278695" y="1140806"/>
            <a:ext cx="9522806" cy="4630755"/>
          </a:xfrm>
        </p:spPr>
      </p:pic>
    </p:spTree>
    <p:extLst>
      <p:ext uri="{BB962C8B-B14F-4D97-AF65-F5344CB8AC3E}">
        <p14:creationId xmlns:p14="http://schemas.microsoft.com/office/powerpoint/2010/main" val="3832982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5"/>
            <a:ext cx="12192000" cy="6858000"/>
          </a:xfrm>
          <a:prstGeom prst="rect">
            <a:avLst/>
          </a:prstGeom>
        </p:spPr>
      </p:pic>
      <p:sp>
        <p:nvSpPr>
          <p:cNvPr id="12" name="Rectángulo 11">
            <a:extLst>
              <a:ext uri="{FF2B5EF4-FFF2-40B4-BE49-F238E27FC236}">
                <a16:creationId xmlns:a16="http://schemas.microsoft.com/office/drawing/2014/main" id="{1640A948-75D0-CB4C-BA9A-AD0EAF95691A}"/>
              </a:ext>
            </a:extLst>
          </p:cNvPr>
          <p:cNvSpPr/>
          <p:nvPr/>
        </p:nvSpPr>
        <p:spPr>
          <a:xfrm>
            <a:off x="5302353" y="3244334"/>
            <a:ext cx="1587294" cy="369332"/>
          </a:xfrm>
          <a:prstGeom prst="rect">
            <a:avLst/>
          </a:prstGeom>
        </p:spPr>
        <p:txBody>
          <a:bodyPr wrap="none">
            <a:spAutoFit/>
          </a:bodyPr>
          <a:lstStyle/>
          <a:p>
            <a:r>
              <a:rPr lang="es-EC" dirty="0"/>
              <a:t>http://effie.org</a:t>
            </a:r>
          </a:p>
        </p:txBody>
      </p:sp>
      <p:sp>
        <p:nvSpPr>
          <p:cNvPr id="8" name="Título 1">
            <a:extLst>
              <a:ext uri="{FF2B5EF4-FFF2-40B4-BE49-F238E27FC236}">
                <a16:creationId xmlns:a16="http://schemas.microsoft.com/office/drawing/2014/main" id="{C0FBCA90-7425-C94B-81E0-1213320B8713}"/>
              </a:ext>
            </a:extLst>
          </p:cNvPr>
          <p:cNvSpPr txBox="1">
            <a:spLocks/>
          </p:cNvSpPr>
          <p:nvPr/>
        </p:nvSpPr>
        <p:spPr>
          <a:xfrm>
            <a:off x="1025235" y="182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Algunos Ejemplos destacados</a:t>
            </a:r>
          </a:p>
        </p:txBody>
      </p:sp>
      <p:sp>
        <p:nvSpPr>
          <p:cNvPr id="13" name="CuadroTexto 12">
            <a:extLst>
              <a:ext uri="{FF2B5EF4-FFF2-40B4-BE49-F238E27FC236}">
                <a16:creationId xmlns:a16="http://schemas.microsoft.com/office/drawing/2014/main" id="{891C8CEA-45D4-374A-BCE7-06D93FEEC832}"/>
              </a:ext>
            </a:extLst>
          </p:cNvPr>
          <p:cNvSpPr txBox="1"/>
          <p:nvPr/>
        </p:nvSpPr>
        <p:spPr>
          <a:xfrm>
            <a:off x="1195316" y="6118431"/>
            <a:ext cx="2138516" cy="646331"/>
          </a:xfrm>
          <a:prstGeom prst="rect">
            <a:avLst/>
          </a:prstGeom>
          <a:noFill/>
        </p:spPr>
        <p:txBody>
          <a:bodyPr wrap="square" rtlCol="0">
            <a:spAutoFit/>
          </a:bodyPr>
          <a:lstStyle/>
          <a:p>
            <a:pPr algn="ctr"/>
            <a:r>
              <a:rPr lang="es-EC" dirty="0"/>
              <a:t>Fuente: </a:t>
            </a:r>
            <a:r>
              <a:rPr lang="es-EC" b="1" dirty="0">
                <a:solidFill>
                  <a:srgbClr val="B3985D"/>
                </a:solidFill>
                <a:hlinkClick r:id="rId3">
                  <a:extLst>
                    <a:ext uri="{A12FA001-AC4F-418D-AE19-62706E023703}">
                      <ahyp:hlinkClr xmlns:ahyp="http://schemas.microsoft.com/office/drawing/2018/hyperlinkcolor" val="tx"/>
                    </a:ext>
                  </a:extLst>
                </a:hlinkClick>
              </a:rPr>
              <a:t>effie.org</a:t>
            </a:r>
            <a:endParaRPr lang="es-EC" b="1" dirty="0">
              <a:solidFill>
                <a:srgbClr val="B3985D"/>
              </a:solidFill>
            </a:endParaRPr>
          </a:p>
          <a:p>
            <a:pPr algn="ctr"/>
            <a:r>
              <a:rPr lang="es-EC" dirty="0"/>
              <a:t> </a:t>
            </a:r>
          </a:p>
        </p:txBody>
      </p:sp>
      <p:pic>
        <p:nvPicPr>
          <p:cNvPr id="7" name="Marcador de contenido 6">
            <a:extLst>
              <a:ext uri="{FF2B5EF4-FFF2-40B4-BE49-F238E27FC236}">
                <a16:creationId xmlns:a16="http://schemas.microsoft.com/office/drawing/2014/main" id="{8D9CFDFB-D559-3249-AA0D-F11288E9EA68}"/>
              </a:ext>
            </a:extLst>
          </p:cNvPr>
          <p:cNvPicPr>
            <a:picLocks noGrp="1" noChangeAspect="1"/>
          </p:cNvPicPr>
          <p:nvPr>
            <p:ph idx="1"/>
          </p:nvPr>
        </p:nvPicPr>
        <p:blipFill>
          <a:blip r:embed="rId4"/>
          <a:stretch>
            <a:fillRect/>
          </a:stretch>
        </p:blipFill>
        <p:spPr>
          <a:xfrm>
            <a:off x="1195315" y="1089560"/>
            <a:ext cx="9701089" cy="4839291"/>
          </a:xfrm>
        </p:spPr>
      </p:pic>
    </p:spTree>
    <p:extLst>
      <p:ext uri="{BB962C8B-B14F-4D97-AF65-F5344CB8AC3E}">
        <p14:creationId xmlns:p14="http://schemas.microsoft.com/office/powerpoint/2010/main" val="2730135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lantillas-para-presentaciones-act.png">
            <a:extLst>
              <a:ext uri="{FF2B5EF4-FFF2-40B4-BE49-F238E27FC236}">
                <a16:creationId xmlns:a16="http://schemas.microsoft.com/office/drawing/2014/main" id="{A923ABAD-08E0-9443-A840-6D8B054E2D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03"/>
            <a:ext cx="12192000" cy="6858000"/>
          </a:xfrm>
          <a:prstGeom prst="rect">
            <a:avLst/>
          </a:prstGeom>
        </p:spPr>
      </p:pic>
      <p:sp>
        <p:nvSpPr>
          <p:cNvPr id="2" name="Título 1">
            <a:extLst>
              <a:ext uri="{FF2B5EF4-FFF2-40B4-BE49-F238E27FC236}">
                <a16:creationId xmlns:a16="http://schemas.microsoft.com/office/drawing/2014/main" id="{6FB4036D-C1CD-7149-B104-19D500574AE1}"/>
              </a:ext>
            </a:extLst>
          </p:cNvPr>
          <p:cNvSpPr>
            <a:spLocks noGrp="1"/>
          </p:cNvSpPr>
          <p:nvPr>
            <p:ph type="title"/>
          </p:nvPr>
        </p:nvSpPr>
        <p:spPr>
          <a:xfrm>
            <a:off x="1154732" y="396197"/>
            <a:ext cx="10515600" cy="1325563"/>
          </a:xfrm>
        </p:spPr>
        <p:txBody>
          <a:bodyPr>
            <a:normAutofit/>
          </a:bodyPr>
          <a:lstStyle/>
          <a:p>
            <a:r>
              <a:rPr lang="es-EC" sz="4000" b="1" dirty="0">
                <a:solidFill>
                  <a:srgbClr val="997D47"/>
                </a:solidFill>
              </a:rPr>
              <a:t>PREMIOS EFFIE</a:t>
            </a:r>
          </a:p>
        </p:txBody>
      </p:sp>
      <p:sp>
        <p:nvSpPr>
          <p:cNvPr id="5" name="Rectángulo redondeado 4">
            <a:extLst>
              <a:ext uri="{FF2B5EF4-FFF2-40B4-BE49-F238E27FC236}">
                <a16:creationId xmlns:a16="http://schemas.microsoft.com/office/drawing/2014/main" id="{C02321DF-9B0C-534F-A3A8-7C9737406431}"/>
              </a:ext>
            </a:extLst>
          </p:cNvPr>
          <p:cNvSpPr/>
          <p:nvPr/>
        </p:nvSpPr>
        <p:spPr>
          <a:xfrm>
            <a:off x="1546208" y="3112965"/>
            <a:ext cx="4449432" cy="680234"/>
          </a:xfrm>
          <a:prstGeom prst="roundRect">
            <a:avLst/>
          </a:prstGeom>
          <a:solidFill>
            <a:srgbClr val="C6AF80"/>
          </a:solidFill>
          <a:ln>
            <a:solidFill>
              <a:srgbClr val="D3BC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rgbClr val="997D47"/>
              </a:solidFill>
            </a:endParaRPr>
          </a:p>
        </p:txBody>
      </p:sp>
      <p:sp>
        <p:nvSpPr>
          <p:cNvPr id="9" name="CuadroTexto 8">
            <a:extLst>
              <a:ext uri="{FF2B5EF4-FFF2-40B4-BE49-F238E27FC236}">
                <a16:creationId xmlns:a16="http://schemas.microsoft.com/office/drawing/2014/main" id="{6B66CA1E-EF0C-5046-B20B-A58BEACD5A52}"/>
              </a:ext>
            </a:extLst>
          </p:cNvPr>
          <p:cNvSpPr txBox="1"/>
          <p:nvPr/>
        </p:nvSpPr>
        <p:spPr>
          <a:xfrm>
            <a:off x="1642757" y="2131360"/>
            <a:ext cx="9307741" cy="2954655"/>
          </a:xfrm>
          <a:prstGeom prst="rect">
            <a:avLst/>
          </a:prstGeom>
          <a:noFill/>
        </p:spPr>
        <p:txBody>
          <a:bodyPr wrap="square" rtlCol="0">
            <a:spAutoFit/>
          </a:bodyPr>
          <a:lstStyle/>
          <a:p>
            <a:pPr algn="just"/>
            <a:r>
              <a:rPr lang="es-EC" dirty="0"/>
              <a:t>Los Premios Effie son un símbolo reconocido a nivel mundial de </a:t>
            </a:r>
            <a:r>
              <a:rPr lang="es-EC" b="1" dirty="0">
                <a:solidFill>
                  <a:srgbClr val="D3BC82"/>
                </a:solidFill>
              </a:rPr>
              <a:t>logros sobresalientes.</a:t>
            </a:r>
          </a:p>
          <a:p>
            <a:pPr algn="just"/>
            <a:r>
              <a:rPr lang="es-EC" dirty="0"/>
              <a:t>Los Premios celebran la </a:t>
            </a:r>
            <a:r>
              <a:rPr lang="es-EC" b="1" dirty="0">
                <a:solidFill>
                  <a:srgbClr val="D3BC82"/>
                </a:solidFill>
              </a:rPr>
              <a:t>EFECTIVIDAD EN MARKETING.</a:t>
            </a:r>
          </a:p>
          <a:p>
            <a:pPr algn="just"/>
            <a:endParaRPr lang="es-EC" b="1" dirty="0">
              <a:solidFill>
                <a:srgbClr val="D3BC82"/>
              </a:solidFill>
            </a:endParaRPr>
          </a:p>
          <a:p>
            <a:pPr algn="just"/>
            <a:endParaRPr lang="es-EC" b="1" dirty="0">
              <a:solidFill>
                <a:srgbClr val="D3BC82"/>
              </a:solidFill>
            </a:endParaRPr>
          </a:p>
          <a:p>
            <a:pPr algn="just"/>
            <a:r>
              <a:rPr lang="es-EC" sz="2400" dirty="0"/>
              <a:t>¿Qué es EFECTIVIDAD para Effie?</a:t>
            </a:r>
          </a:p>
          <a:p>
            <a:pPr algn="just"/>
            <a:endParaRPr lang="es-EC" dirty="0"/>
          </a:p>
          <a:p>
            <a:pPr algn="just"/>
            <a:endParaRPr lang="es-EC" dirty="0"/>
          </a:p>
          <a:p>
            <a:pPr algn="just"/>
            <a:r>
              <a:rPr lang="es-EC" dirty="0"/>
              <a:t>Las medidas de efectividad son múltiples, no hay una sola definición, lo que importa es </a:t>
            </a:r>
            <a:r>
              <a:rPr lang="es-EC" b="1" dirty="0">
                <a:solidFill>
                  <a:srgbClr val="D3BC82"/>
                </a:solidFill>
              </a:rPr>
              <a:t>QUE TAN RETADORES FUERON SUS OBJETIVOS </a:t>
            </a:r>
            <a:r>
              <a:rPr lang="es-EC" dirty="0"/>
              <a:t>y el significado de los resultados obtenidos ante estos objetivos.</a:t>
            </a:r>
          </a:p>
        </p:txBody>
      </p:sp>
    </p:spTree>
    <p:extLst>
      <p:ext uri="{BB962C8B-B14F-4D97-AF65-F5344CB8AC3E}">
        <p14:creationId xmlns:p14="http://schemas.microsoft.com/office/powerpoint/2010/main" val="632858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5"/>
            <a:ext cx="12192000" cy="6858000"/>
          </a:xfrm>
          <a:prstGeom prst="rect">
            <a:avLst/>
          </a:prstGeom>
        </p:spPr>
      </p:pic>
      <p:sp>
        <p:nvSpPr>
          <p:cNvPr id="12" name="Rectángulo 11">
            <a:extLst>
              <a:ext uri="{FF2B5EF4-FFF2-40B4-BE49-F238E27FC236}">
                <a16:creationId xmlns:a16="http://schemas.microsoft.com/office/drawing/2014/main" id="{1640A948-75D0-CB4C-BA9A-AD0EAF95691A}"/>
              </a:ext>
            </a:extLst>
          </p:cNvPr>
          <p:cNvSpPr/>
          <p:nvPr/>
        </p:nvSpPr>
        <p:spPr>
          <a:xfrm>
            <a:off x="5302353" y="3244334"/>
            <a:ext cx="1587294" cy="369332"/>
          </a:xfrm>
          <a:prstGeom prst="rect">
            <a:avLst/>
          </a:prstGeom>
        </p:spPr>
        <p:txBody>
          <a:bodyPr wrap="none">
            <a:spAutoFit/>
          </a:bodyPr>
          <a:lstStyle/>
          <a:p>
            <a:r>
              <a:rPr lang="es-EC" dirty="0"/>
              <a:t>http://effie.org</a:t>
            </a:r>
          </a:p>
        </p:txBody>
      </p:sp>
      <p:sp>
        <p:nvSpPr>
          <p:cNvPr id="8" name="Título 1">
            <a:extLst>
              <a:ext uri="{FF2B5EF4-FFF2-40B4-BE49-F238E27FC236}">
                <a16:creationId xmlns:a16="http://schemas.microsoft.com/office/drawing/2014/main" id="{C0FBCA90-7425-C94B-81E0-1213320B8713}"/>
              </a:ext>
            </a:extLst>
          </p:cNvPr>
          <p:cNvSpPr txBox="1">
            <a:spLocks/>
          </p:cNvSpPr>
          <p:nvPr/>
        </p:nvSpPr>
        <p:spPr>
          <a:xfrm>
            <a:off x="1025235" y="182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Algunos Ejemplos destacados</a:t>
            </a:r>
          </a:p>
        </p:txBody>
      </p:sp>
      <p:sp>
        <p:nvSpPr>
          <p:cNvPr id="13" name="CuadroTexto 12">
            <a:extLst>
              <a:ext uri="{FF2B5EF4-FFF2-40B4-BE49-F238E27FC236}">
                <a16:creationId xmlns:a16="http://schemas.microsoft.com/office/drawing/2014/main" id="{891C8CEA-45D4-374A-BCE7-06D93FEEC832}"/>
              </a:ext>
            </a:extLst>
          </p:cNvPr>
          <p:cNvSpPr txBox="1"/>
          <p:nvPr/>
        </p:nvSpPr>
        <p:spPr>
          <a:xfrm>
            <a:off x="1195316" y="6118431"/>
            <a:ext cx="2138516" cy="646331"/>
          </a:xfrm>
          <a:prstGeom prst="rect">
            <a:avLst/>
          </a:prstGeom>
          <a:noFill/>
        </p:spPr>
        <p:txBody>
          <a:bodyPr wrap="square" rtlCol="0">
            <a:spAutoFit/>
          </a:bodyPr>
          <a:lstStyle/>
          <a:p>
            <a:pPr algn="ctr"/>
            <a:r>
              <a:rPr lang="es-EC" dirty="0"/>
              <a:t>Fuente: </a:t>
            </a:r>
            <a:r>
              <a:rPr lang="es-EC" b="1" dirty="0">
                <a:solidFill>
                  <a:srgbClr val="B3985D"/>
                </a:solidFill>
                <a:hlinkClick r:id="rId3">
                  <a:extLst>
                    <a:ext uri="{A12FA001-AC4F-418D-AE19-62706E023703}">
                      <ahyp:hlinkClr xmlns:ahyp="http://schemas.microsoft.com/office/drawing/2018/hyperlinkcolor" val="tx"/>
                    </a:ext>
                  </a:extLst>
                </a:hlinkClick>
              </a:rPr>
              <a:t>effie.org</a:t>
            </a:r>
            <a:endParaRPr lang="es-EC" b="1" dirty="0">
              <a:solidFill>
                <a:srgbClr val="B3985D"/>
              </a:solidFill>
            </a:endParaRPr>
          </a:p>
          <a:p>
            <a:pPr algn="ctr"/>
            <a:r>
              <a:rPr lang="es-EC" dirty="0"/>
              <a:t> </a:t>
            </a:r>
          </a:p>
        </p:txBody>
      </p:sp>
      <p:pic>
        <p:nvPicPr>
          <p:cNvPr id="6" name="Marcador de contenido 5">
            <a:extLst>
              <a:ext uri="{FF2B5EF4-FFF2-40B4-BE49-F238E27FC236}">
                <a16:creationId xmlns:a16="http://schemas.microsoft.com/office/drawing/2014/main" id="{81F6C101-8494-884C-8E25-03841944952C}"/>
              </a:ext>
            </a:extLst>
          </p:cNvPr>
          <p:cNvPicPr>
            <a:picLocks noGrp="1" noChangeAspect="1"/>
          </p:cNvPicPr>
          <p:nvPr>
            <p:ph idx="1"/>
          </p:nvPr>
        </p:nvPicPr>
        <p:blipFill>
          <a:blip r:embed="rId4"/>
          <a:stretch>
            <a:fillRect/>
          </a:stretch>
        </p:blipFill>
        <p:spPr>
          <a:xfrm>
            <a:off x="1195316" y="1164544"/>
            <a:ext cx="9778210" cy="4953887"/>
          </a:xfrm>
        </p:spPr>
      </p:pic>
    </p:spTree>
    <p:extLst>
      <p:ext uri="{BB962C8B-B14F-4D97-AF65-F5344CB8AC3E}">
        <p14:creationId xmlns:p14="http://schemas.microsoft.com/office/powerpoint/2010/main" val="2199029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5"/>
            <a:ext cx="12192000" cy="6858000"/>
          </a:xfrm>
          <a:prstGeom prst="rect">
            <a:avLst/>
          </a:prstGeom>
        </p:spPr>
      </p:pic>
      <p:sp>
        <p:nvSpPr>
          <p:cNvPr id="12" name="Rectángulo 11">
            <a:extLst>
              <a:ext uri="{FF2B5EF4-FFF2-40B4-BE49-F238E27FC236}">
                <a16:creationId xmlns:a16="http://schemas.microsoft.com/office/drawing/2014/main" id="{1640A948-75D0-CB4C-BA9A-AD0EAF95691A}"/>
              </a:ext>
            </a:extLst>
          </p:cNvPr>
          <p:cNvSpPr/>
          <p:nvPr/>
        </p:nvSpPr>
        <p:spPr>
          <a:xfrm>
            <a:off x="5302353" y="3244334"/>
            <a:ext cx="1587294" cy="369332"/>
          </a:xfrm>
          <a:prstGeom prst="rect">
            <a:avLst/>
          </a:prstGeom>
        </p:spPr>
        <p:txBody>
          <a:bodyPr wrap="none">
            <a:spAutoFit/>
          </a:bodyPr>
          <a:lstStyle/>
          <a:p>
            <a:r>
              <a:rPr lang="es-EC" dirty="0"/>
              <a:t>http://effie.org</a:t>
            </a:r>
          </a:p>
        </p:txBody>
      </p:sp>
      <p:sp>
        <p:nvSpPr>
          <p:cNvPr id="8" name="Título 1">
            <a:extLst>
              <a:ext uri="{FF2B5EF4-FFF2-40B4-BE49-F238E27FC236}">
                <a16:creationId xmlns:a16="http://schemas.microsoft.com/office/drawing/2014/main" id="{C0FBCA90-7425-C94B-81E0-1213320B8713}"/>
              </a:ext>
            </a:extLst>
          </p:cNvPr>
          <p:cNvSpPr txBox="1">
            <a:spLocks/>
          </p:cNvSpPr>
          <p:nvPr/>
        </p:nvSpPr>
        <p:spPr>
          <a:xfrm>
            <a:off x="1025235" y="182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Algunos Ejemplos destacados</a:t>
            </a:r>
          </a:p>
        </p:txBody>
      </p:sp>
      <p:sp>
        <p:nvSpPr>
          <p:cNvPr id="13" name="CuadroTexto 12">
            <a:extLst>
              <a:ext uri="{FF2B5EF4-FFF2-40B4-BE49-F238E27FC236}">
                <a16:creationId xmlns:a16="http://schemas.microsoft.com/office/drawing/2014/main" id="{891C8CEA-45D4-374A-BCE7-06D93FEEC832}"/>
              </a:ext>
            </a:extLst>
          </p:cNvPr>
          <p:cNvSpPr txBox="1"/>
          <p:nvPr/>
        </p:nvSpPr>
        <p:spPr>
          <a:xfrm>
            <a:off x="1195316" y="6118431"/>
            <a:ext cx="2138516" cy="646331"/>
          </a:xfrm>
          <a:prstGeom prst="rect">
            <a:avLst/>
          </a:prstGeom>
          <a:noFill/>
        </p:spPr>
        <p:txBody>
          <a:bodyPr wrap="square" rtlCol="0">
            <a:spAutoFit/>
          </a:bodyPr>
          <a:lstStyle/>
          <a:p>
            <a:pPr algn="ctr"/>
            <a:r>
              <a:rPr lang="es-EC" dirty="0"/>
              <a:t>Fuente: </a:t>
            </a:r>
            <a:r>
              <a:rPr lang="es-EC" b="1" dirty="0">
                <a:solidFill>
                  <a:srgbClr val="B3985D"/>
                </a:solidFill>
                <a:hlinkClick r:id="rId3">
                  <a:extLst>
                    <a:ext uri="{A12FA001-AC4F-418D-AE19-62706E023703}">
                      <ahyp:hlinkClr xmlns:ahyp="http://schemas.microsoft.com/office/drawing/2018/hyperlinkcolor" val="tx"/>
                    </a:ext>
                  </a:extLst>
                </a:hlinkClick>
              </a:rPr>
              <a:t>effie.org</a:t>
            </a:r>
            <a:endParaRPr lang="es-EC" b="1" dirty="0">
              <a:solidFill>
                <a:srgbClr val="B3985D"/>
              </a:solidFill>
            </a:endParaRPr>
          </a:p>
          <a:p>
            <a:pPr algn="ctr"/>
            <a:r>
              <a:rPr lang="es-EC" dirty="0"/>
              <a:t> </a:t>
            </a:r>
          </a:p>
        </p:txBody>
      </p:sp>
      <p:pic>
        <p:nvPicPr>
          <p:cNvPr id="9" name="Marcador de contenido 8">
            <a:extLst>
              <a:ext uri="{FF2B5EF4-FFF2-40B4-BE49-F238E27FC236}">
                <a16:creationId xmlns:a16="http://schemas.microsoft.com/office/drawing/2014/main" id="{B85A2209-9F2C-BA4D-AB32-5B506C37F1B9}"/>
              </a:ext>
            </a:extLst>
          </p:cNvPr>
          <p:cNvPicPr>
            <a:picLocks noGrp="1" noChangeAspect="1"/>
          </p:cNvPicPr>
          <p:nvPr>
            <p:ph idx="1"/>
          </p:nvPr>
        </p:nvPicPr>
        <p:blipFill>
          <a:blip r:embed="rId4"/>
          <a:stretch>
            <a:fillRect/>
          </a:stretch>
        </p:blipFill>
        <p:spPr>
          <a:xfrm>
            <a:off x="1195316" y="1089560"/>
            <a:ext cx="10319950" cy="4953887"/>
          </a:xfrm>
        </p:spPr>
      </p:pic>
    </p:spTree>
    <p:extLst>
      <p:ext uri="{BB962C8B-B14F-4D97-AF65-F5344CB8AC3E}">
        <p14:creationId xmlns:p14="http://schemas.microsoft.com/office/powerpoint/2010/main" val="1822504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AD79CF-BF73-7F45-86E8-5C1F15CC42C5}"/>
              </a:ext>
            </a:extLst>
          </p:cNvPr>
          <p:cNvSpPr>
            <a:spLocks noGrp="1"/>
          </p:cNvSpPr>
          <p:nvPr>
            <p:ph type="ctrTitle"/>
          </p:nvPr>
        </p:nvSpPr>
        <p:spPr/>
        <p:txBody>
          <a:bodyPr/>
          <a:lstStyle/>
          <a:p>
            <a:endParaRPr lang="es-EC"/>
          </a:p>
        </p:txBody>
      </p:sp>
      <p:sp>
        <p:nvSpPr>
          <p:cNvPr id="3" name="Subtítulo 2">
            <a:extLst>
              <a:ext uri="{FF2B5EF4-FFF2-40B4-BE49-F238E27FC236}">
                <a16:creationId xmlns:a16="http://schemas.microsoft.com/office/drawing/2014/main" id="{DB6E6704-9A0A-1F41-A046-D3D0BD59BCD8}"/>
              </a:ext>
            </a:extLst>
          </p:cNvPr>
          <p:cNvSpPr>
            <a:spLocks noGrp="1"/>
          </p:cNvSpPr>
          <p:nvPr>
            <p:ph type="subTitle" idx="1"/>
          </p:nvPr>
        </p:nvSpPr>
        <p:spPr/>
        <p:txBody>
          <a:bodyPr/>
          <a:lstStyle/>
          <a:p>
            <a:endParaRPr lang="es-EC"/>
          </a:p>
        </p:txBody>
      </p:sp>
      <p:pic>
        <p:nvPicPr>
          <p:cNvPr id="4" name="Imagen 3" descr="Plantillas-para-presentaciones-3.jpg">
            <a:extLst>
              <a:ext uri="{FF2B5EF4-FFF2-40B4-BE49-F238E27FC236}">
                <a16:creationId xmlns:a16="http://schemas.microsoft.com/office/drawing/2014/main" id="{316F90F6-532F-EB48-8D6E-AF072D244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233"/>
            <a:ext cx="12192000" cy="6962503"/>
          </a:xfrm>
          <a:prstGeom prst="rect">
            <a:avLst/>
          </a:prstGeom>
        </p:spPr>
      </p:pic>
      <p:pic>
        <p:nvPicPr>
          <p:cNvPr id="5" name="Imagen 4">
            <a:extLst>
              <a:ext uri="{FF2B5EF4-FFF2-40B4-BE49-F238E27FC236}">
                <a16:creationId xmlns:a16="http://schemas.microsoft.com/office/drawing/2014/main" id="{48F53D23-3A97-BF4C-BF39-30AE323C4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9964" y="5160746"/>
            <a:ext cx="3010140" cy="1149782"/>
          </a:xfrm>
          <a:prstGeom prst="rect">
            <a:avLst/>
          </a:prstGeom>
        </p:spPr>
      </p:pic>
      <p:sp>
        <p:nvSpPr>
          <p:cNvPr id="6" name="CuadroTexto 5">
            <a:extLst>
              <a:ext uri="{FF2B5EF4-FFF2-40B4-BE49-F238E27FC236}">
                <a16:creationId xmlns:a16="http://schemas.microsoft.com/office/drawing/2014/main" id="{64710C8D-02D3-C244-B9DF-79CD54DB5F80}"/>
              </a:ext>
            </a:extLst>
          </p:cNvPr>
          <p:cNvSpPr txBox="1"/>
          <p:nvPr/>
        </p:nvSpPr>
        <p:spPr>
          <a:xfrm>
            <a:off x="2556146" y="2840463"/>
            <a:ext cx="7318888" cy="830997"/>
          </a:xfrm>
          <a:prstGeom prst="rect">
            <a:avLst/>
          </a:prstGeom>
          <a:noFill/>
        </p:spPr>
        <p:txBody>
          <a:bodyPr wrap="square" rtlCol="0">
            <a:spAutoFit/>
          </a:bodyPr>
          <a:lstStyle/>
          <a:p>
            <a:r>
              <a:rPr lang="es-EC" sz="4800" b="1" dirty="0">
                <a:solidFill>
                  <a:schemeClr val="bg1"/>
                </a:solidFill>
              </a:rPr>
              <a:t>Formulario de participación</a:t>
            </a:r>
          </a:p>
        </p:txBody>
      </p:sp>
    </p:spTree>
    <p:extLst>
      <p:ext uri="{BB962C8B-B14F-4D97-AF65-F5344CB8AC3E}">
        <p14:creationId xmlns:p14="http://schemas.microsoft.com/office/powerpoint/2010/main" val="1145053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5"/>
            <a:ext cx="12192000" cy="6858000"/>
          </a:xfrm>
          <a:prstGeom prst="rect">
            <a:avLst/>
          </a:prstGeom>
        </p:spPr>
      </p:pic>
      <p:sp>
        <p:nvSpPr>
          <p:cNvPr id="12" name="Rectángulo 11">
            <a:extLst>
              <a:ext uri="{FF2B5EF4-FFF2-40B4-BE49-F238E27FC236}">
                <a16:creationId xmlns:a16="http://schemas.microsoft.com/office/drawing/2014/main" id="{1640A948-75D0-CB4C-BA9A-AD0EAF95691A}"/>
              </a:ext>
            </a:extLst>
          </p:cNvPr>
          <p:cNvSpPr/>
          <p:nvPr/>
        </p:nvSpPr>
        <p:spPr>
          <a:xfrm>
            <a:off x="5302353" y="3244334"/>
            <a:ext cx="1587294" cy="369332"/>
          </a:xfrm>
          <a:prstGeom prst="rect">
            <a:avLst/>
          </a:prstGeom>
        </p:spPr>
        <p:txBody>
          <a:bodyPr wrap="none">
            <a:spAutoFit/>
          </a:bodyPr>
          <a:lstStyle/>
          <a:p>
            <a:r>
              <a:rPr lang="es-EC" dirty="0"/>
              <a:t>http://effie.org</a:t>
            </a:r>
          </a:p>
        </p:txBody>
      </p:sp>
      <p:sp>
        <p:nvSpPr>
          <p:cNvPr id="8" name="Título 1">
            <a:extLst>
              <a:ext uri="{FF2B5EF4-FFF2-40B4-BE49-F238E27FC236}">
                <a16:creationId xmlns:a16="http://schemas.microsoft.com/office/drawing/2014/main" id="{C0FBCA90-7425-C94B-81E0-1213320B8713}"/>
              </a:ext>
            </a:extLst>
          </p:cNvPr>
          <p:cNvSpPr txBox="1">
            <a:spLocks/>
          </p:cNvSpPr>
          <p:nvPr/>
        </p:nvSpPr>
        <p:spPr>
          <a:xfrm>
            <a:off x="1025235" y="2578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Secciones del Formulario de inscripción</a:t>
            </a:r>
          </a:p>
        </p:txBody>
      </p:sp>
      <p:pic>
        <p:nvPicPr>
          <p:cNvPr id="7" name="Marcador de contenido 6">
            <a:extLst>
              <a:ext uri="{FF2B5EF4-FFF2-40B4-BE49-F238E27FC236}">
                <a16:creationId xmlns:a16="http://schemas.microsoft.com/office/drawing/2014/main" id="{7B9557E0-E608-A040-9478-8019DBD4E3D1}"/>
              </a:ext>
            </a:extLst>
          </p:cNvPr>
          <p:cNvPicPr>
            <a:picLocks noGrp="1" noChangeAspect="1"/>
          </p:cNvPicPr>
          <p:nvPr>
            <p:ph idx="1"/>
          </p:nvPr>
        </p:nvPicPr>
        <p:blipFill>
          <a:blip r:embed="rId3"/>
          <a:stretch>
            <a:fillRect/>
          </a:stretch>
        </p:blipFill>
        <p:spPr>
          <a:xfrm>
            <a:off x="1857384" y="2206325"/>
            <a:ext cx="8824040" cy="3044101"/>
          </a:xfrm>
        </p:spPr>
      </p:pic>
      <p:sp>
        <p:nvSpPr>
          <p:cNvPr id="10" name="Rectángulo 9">
            <a:extLst>
              <a:ext uri="{FF2B5EF4-FFF2-40B4-BE49-F238E27FC236}">
                <a16:creationId xmlns:a16="http://schemas.microsoft.com/office/drawing/2014/main" id="{D4569E35-7C5F-0D4D-8856-BFF0CBCFDF0D}"/>
              </a:ext>
            </a:extLst>
          </p:cNvPr>
          <p:cNvSpPr/>
          <p:nvPr/>
        </p:nvSpPr>
        <p:spPr>
          <a:xfrm>
            <a:off x="6371302" y="2313151"/>
            <a:ext cx="2374699" cy="507331"/>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a:extLst>
              <a:ext uri="{FF2B5EF4-FFF2-40B4-BE49-F238E27FC236}">
                <a16:creationId xmlns:a16="http://schemas.microsoft.com/office/drawing/2014/main" id="{EA5A788C-C7D8-014E-8BB3-F1536E27389F}"/>
              </a:ext>
            </a:extLst>
          </p:cNvPr>
          <p:cNvSpPr/>
          <p:nvPr/>
        </p:nvSpPr>
        <p:spPr>
          <a:xfrm>
            <a:off x="1995948" y="2816387"/>
            <a:ext cx="8224684" cy="507331"/>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Rectángulo 16">
            <a:extLst>
              <a:ext uri="{FF2B5EF4-FFF2-40B4-BE49-F238E27FC236}">
                <a16:creationId xmlns:a16="http://schemas.microsoft.com/office/drawing/2014/main" id="{A4433ACE-0272-D04F-B451-B683435633CC}"/>
              </a:ext>
            </a:extLst>
          </p:cNvPr>
          <p:cNvSpPr/>
          <p:nvPr/>
        </p:nvSpPr>
        <p:spPr>
          <a:xfrm>
            <a:off x="1995949" y="3323718"/>
            <a:ext cx="7552964" cy="485774"/>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Rectángulo 17">
            <a:extLst>
              <a:ext uri="{FF2B5EF4-FFF2-40B4-BE49-F238E27FC236}">
                <a16:creationId xmlns:a16="http://schemas.microsoft.com/office/drawing/2014/main" id="{2EB65BFB-F6F2-2741-A49C-D6273A21056A}"/>
              </a:ext>
            </a:extLst>
          </p:cNvPr>
          <p:cNvSpPr/>
          <p:nvPr/>
        </p:nvSpPr>
        <p:spPr>
          <a:xfrm>
            <a:off x="1995947" y="3822175"/>
            <a:ext cx="5289755" cy="451357"/>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CuadroTexto 10">
            <a:extLst>
              <a:ext uri="{FF2B5EF4-FFF2-40B4-BE49-F238E27FC236}">
                <a16:creationId xmlns:a16="http://schemas.microsoft.com/office/drawing/2014/main" id="{E90CAC62-11E0-6F4F-9E7E-FDD17EEB5063}"/>
              </a:ext>
            </a:extLst>
          </p:cNvPr>
          <p:cNvSpPr txBox="1"/>
          <p:nvPr/>
        </p:nvSpPr>
        <p:spPr>
          <a:xfrm>
            <a:off x="8922776" y="2300681"/>
            <a:ext cx="2252148" cy="369332"/>
          </a:xfrm>
          <a:prstGeom prst="rect">
            <a:avLst/>
          </a:prstGeom>
          <a:noFill/>
        </p:spPr>
        <p:txBody>
          <a:bodyPr wrap="square" rtlCol="0">
            <a:spAutoFit/>
          </a:bodyPr>
          <a:lstStyle/>
          <a:p>
            <a:r>
              <a:rPr lang="es-EC" dirty="0">
                <a:solidFill>
                  <a:srgbClr val="FF0000"/>
                </a:solidFill>
              </a:rPr>
              <a:t>VISUALIZA EL JURADO</a:t>
            </a:r>
          </a:p>
        </p:txBody>
      </p:sp>
    </p:spTree>
    <p:extLst>
      <p:ext uri="{BB962C8B-B14F-4D97-AF65-F5344CB8AC3E}">
        <p14:creationId xmlns:p14="http://schemas.microsoft.com/office/powerpoint/2010/main" val="2546195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5"/>
            <a:ext cx="12192000" cy="6858000"/>
          </a:xfrm>
          <a:prstGeom prst="rect">
            <a:avLst/>
          </a:prstGeom>
        </p:spPr>
      </p:pic>
      <p:sp>
        <p:nvSpPr>
          <p:cNvPr id="8" name="Título 1">
            <a:extLst>
              <a:ext uri="{FF2B5EF4-FFF2-40B4-BE49-F238E27FC236}">
                <a16:creationId xmlns:a16="http://schemas.microsoft.com/office/drawing/2014/main" id="{C0FBCA90-7425-C94B-81E0-1213320B8713}"/>
              </a:ext>
            </a:extLst>
          </p:cNvPr>
          <p:cNvSpPr txBox="1">
            <a:spLocks/>
          </p:cNvSpPr>
          <p:nvPr/>
        </p:nvSpPr>
        <p:spPr>
          <a:xfrm>
            <a:off x="1025235" y="2578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Resumen Ejecutivo</a:t>
            </a:r>
          </a:p>
        </p:txBody>
      </p:sp>
      <p:pic>
        <p:nvPicPr>
          <p:cNvPr id="9" name="Imagen 8">
            <a:extLst>
              <a:ext uri="{FF2B5EF4-FFF2-40B4-BE49-F238E27FC236}">
                <a16:creationId xmlns:a16="http://schemas.microsoft.com/office/drawing/2014/main" id="{E6888B91-8092-FD4F-90FC-BA43C8950065}"/>
              </a:ext>
            </a:extLst>
          </p:cNvPr>
          <p:cNvPicPr>
            <a:picLocks noChangeAspect="1"/>
          </p:cNvPicPr>
          <p:nvPr/>
        </p:nvPicPr>
        <p:blipFill>
          <a:blip r:embed="rId3"/>
          <a:stretch>
            <a:fillRect/>
          </a:stretch>
        </p:blipFill>
        <p:spPr>
          <a:xfrm>
            <a:off x="1593850" y="1583367"/>
            <a:ext cx="9004300" cy="4584700"/>
          </a:xfrm>
          <a:prstGeom prst="rect">
            <a:avLst/>
          </a:prstGeom>
        </p:spPr>
      </p:pic>
      <p:pic>
        <p:nvPicPr>
          <p:cNvPr id="19" name="Imagen 18">
            <a:extLst>
              <a:ext uri="{FF2B5EF4-FFF2-40B4-BE49-F238E27FC236}">
                <a16:creationId xmlns:a16="http://schemas.microsoft.com/office/drawing/2014/main" id="{27947979-D69F-3C42-BAC6-6624679E7EF0}"/>
              </a:ext>
            </a:extLst>
          </p:cNvPr>
          <p:cNvPicPr>
            <a:picLocks noChangeAspect="1"/>
          </p:cNvPicPr>
          <p:nvPr/>
        </p:nvPicPr>
        <p:blipFill>
          <a:blip r:embed="rId4"/>
          <a:stretch>
            <a:fillRect/>
          </a:stretch>
        </p:blipFill>
        <p:spPr>
          <a:xfrm>
            <a:off x="6283035" y="2801609"/>
            <a:ext cx="5656416" cy="1770223"/>
          </a:xfrm>
          <a:prstGeom prst="rect">
            <a:avLst/>
          </a:prstGeom>
        </p:spPr>
      </p:pic>
    </p:spTree>
    <p:extLst>
      <p:ext uri="{BB962C8B-B14F-4D97-AF65-F5344CB8AC3E}">
        <p14:creationId xmlns:p14="http://schemas.microsoft.com/office/powerpoint/2010/main" val="3189975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5"/>
            <a:ext cx="12192000" cy="6858000"/>
          </a:xfrm>
          <a:prstGeom prst="rect">
            <a:avLst/>
          </a:prstGeom>
        </p:spPr>
      </p:pic>
      <p:sp>
        <p:nvSpPr>
          <p:cNvPr id="8" name="Título 1">
            <a:extLst>
              <a:ext uri="{FF2B5EF4-FFF2-40B4-BE49-F238E27FC236}">
                <a16:creationId xmlns:a16="http://schemas.microsoft.com/office/drawing/2014/main" id="{C0FBCA90-7425-C94B-81E0-1213320B8713}"/>
              </a:ext>
            </a:extLst>
          </p:cNvPr>
          <p:cNvSpPr txBox="1">
            <a:spLocks/>
          </p:cNvSpPr>
          <p:nvPr/>
        </p:nvSpPr>
        <p:spPr>
          <a:xfrm>
            <a:off x="1025235" y="2578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Desafío, Contexto y Objetivos</a:t>
            </a:r>
          </a:p>
        </p:txBody>
      </p:sp>
      <p:pic>
        <p:nvPicPr>
          <p:cNvPr id="5" name="Imagen 4">
            <a:extLst>
              <a:ext uri="{FF2B5EF4-FFF2-40B4-BE49-F238E27FC236}">
                <a16:creationId xmlns:a16="http://schemas.microsoft.com/office/drawing/2014/main" id="{B9EFA58C-CC34-7347-80F4-EC6640F87197}"/>
              </a:ext>
            </a:extLst>
          </p:cNvPr>
          <p:cNvPicPr>
            <a:picLocks noChangeAspect="1"/>
          </p:cNvPicPr>
          <p:nvPr/>
        </p:nvPicPr>
        <p:blipFill>
          <a:blip r:embed="rId3"/>
          <a:stretch>
            <a:fillRect/>
          </a:stretch>
        </p:blipFill>
        <p:spPr>
          <a:xfrm>
            <a:off x="1172275" y="1435883"/>
            <a:ext cx="9994490" cy="4549801"/>
          </a:xfrm>
          <a:prstGeom prst="rect">
            <a:avLst/>
          </a:prstGeom>
        </p:spPr>
      </p:pic>
    </p:spTree>
    <p:extLst>
      <p:ext uri="{BB962C8B-B14F-4D97-AF65-F5344CB8AC3E}">
        <p14:creationId xmlns:p14="http://schemas.microsoft.com/office/powerpoint/2010/main" val="493540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5"/>
            <a:ext cx="12192000" cy="6858000"/>
          </a:xfrm>
          <a:prstGeom prst="rect">
            <a:avLst/>
          </a:prstGeom>
        </p:spPr>
      </p:pic>
      <p:sp>
        <p:nvSpPr>
          <p:cNvPr id="8" name="Título 1">
            <a:extLst>
              <a:ext uri="{FF2B5EF4-FFF2-40B4-BE49-F238E27FC236}">
                <a16:creationId xmlns:a16="http://schemas.microsoft.com/office/drawing/2014/main" id="{C0FBCA90-7425-C94B-81E0-1213320B8713}"/>
              </a:ext>
            </a:extLst>
          </p:cNvPr>
          <p:cNvSpPr txBox="1">
            <a:spLocks/>
          </p:cNvSpPr>
          <p:nvPr/>
        </p:nvSpPr>
        <p:spPr>
          <a:xfrm>
            <a:off x="1025235" y="2578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Insights y Estrategia</a:t>
            </a:r>
          </a:p>
        </p:txBody>
      </p:sp>
      <p:grpSp>
        <p:nvGrpSpPr>
          <p:cNvPr id="7" name="Grupo 6">
            <a:extLst>
              <a:ext uri="{FF2B5EF4-FFF2-40B4-BE49-F238E27FC236}">
                <a16:creationId xmlns:a16="http://schemas.microsoft.com/office/drawing/2014/main" id="{5E34DA88-D29A-8A4A-B387-67A7547A92CE}"/>
              </a:ext>
            </a:extLst>
          </p:cNvPr>
          <p:cNvGrpSpPr/>
          <p:nvPr/>
        </p:nvGrpSpPr>
        <p:grpSpPr>
          <a:xfrm>
            <a:off x="1270819" y="1500237"/>
            <a:ext cx="10082981" cy="4074889"/>
            <a:chOff x="1270819" y="1500237"/>
            <a:chExt cx="10082981" cy="4074889"/>
          </a:xfrm>
        </p:grpSpPr>
        <p:pic>
          <p:nvPicPr>
            <p:cNvPr id="5" name="Imagen 4">
              <a:extLst>
                <a:ext uri="{FF2B5EF4-FFF2-40B4-BE49-F238E27FC236}">
                  <a16:creationId xmlns:a16="http://schemas.microsoft.com/office/drawing/2014/main" id="{F1E01673-FDDA-2848-8404-F566397DCD03}"/>
                </a:ext>
              </a:extLst>
            </p:cNvPr>
            <p:cNvPicPr>
              <a:picLocks noChangeAspect="1"/>
            </p:cNvPicPr>
            <p:nvPr/>
          </p:nvPicPr>
          <p:blipFill>
            <a:blip r:embed="rId3"/>
            <a:stretch>
              <a:fillRect/>
            </a:stretch>
          </p:blipFill>
          <p:spPr>
            <a:xfrm>
              <a:off x="1270819" y="1500237"/>
              <a:ext cx="10082981" cy="4074889"/>
            </a:xfrm>
            <a:prstGeom prst="rect">
              <a:avLst/>
            </a:prstGeom>
          </p:spPr>
        </p:pic>
        <p:sp>
          <p:nvSpPr>
            <p:cNvPr id="6" name="CuadroTexto 5">
              <a:extLst>
                <a:ext uri="{FF2B5EF4-FFF2-40B4-BE49-F238E27FC236}">
                  <a16:creationId xmlns:a16="http://schemas.microsoft.com/office/drawing/2014/main" id="{827F81FA-52FF-1F47-A1BD-99D688DF4593}"/>
                </a:ext>
              </a:extLst>
            </p:cNvPr>
            <p:cNvSpPr txBox="1"/>
            <p:nvPr/>
          </p:nvSpPr>
          <p:spPr>
            <a:xfrm>
              <a:off x="8178394" y="2115725"/>
              <a:ext cx="102413" cy="276999"/>
            </a:xfrm>
            <a:prstGeom prst="rect">
              <a:avLst/>
            </a:prstGeom>
            <a:noFill/>
          </p:spPr>
          <p:txBody>
            <a:bodyPr wrap="square" rtlCol="0">
              <a:spAutoFit/>
            </a:bodyPr>
            <a:lstStyle/>
            <a:p>
              <a:r>
                <a:rPr lang="es-EC" sz="1200" dirty="0"/>
                <a:t>‘</a:t>
              </a:r>
              <a:endParaRPr lang="es-EC" dirty="0"/>
            </a:p>
          </p:txBody>
        </p:sp>
        <p:sp>
          <p:nvSpPr>
            <p:cNvPr id="10" name="CuadroTexto 9">
              <a:extLst>
                <a:ext uri="{FF2B5EF4-FFF2-40B4-BE49-F238E27FC236}">
                  <a16:creationId xmlns:a16="http://schemas.microsoft.com/office/drawing/2014/main" id="{1EF83D2A-56C7-A246-AFBF-B20BC92C4913}"/>
                </a:ext>
              </a:extLst>
            </p:cNvPr>
            <p:cNvSpPr txBox="1"/>
            <p:nvPr/>
          </p:nvSpPr>
          <p:spPr>
            <a:xfrm>
              <a:off x="10318090" y="3407205"/>
              <a:ext cx="102413" cy="276999"/>
            </a:xfrm>
            <a:prstGeom prst="rect">
              <a:avLst/>
            </a:prstGeom>
            <a:noFill/>
          </p:spPr>
          <p:txBody>
            <a:bodyPr wrap="square" rtlCol="0">
              <a:spAutoFit/>
            </a:bodyPr>
            <a:lstStyle/>
            <a:p>
              <a:r>
                <a:rPr lang="es-EC" sz="1200" dirty="0"/>
                <a:t>‘</a:t>
              </a:r>
              <a:endParaRPr lang="es-EC" dirty="0"/>
            </a:p>
          </p:txBody>
        </p:sp>
      </p:grpSp>
    </p:spTree>
    <p:extLst>
      <p:ext uri="{BB962C8B-B14F-4D97-AF65-F5344CB8AC3E}">
        <p14:creationId xmlns:p14="http://schemas.microsoft.com/office/powerpoint/2010/main" val="1328128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5"/>
            <a:ext cx="12192000" cy="6858000"/>
          </a:xfrm>
          <a:prstGeom prst="rect">
            <a:avLst/>
          </a:prstGeom>
        </p:spPr>
      </p:pic>
      <p:sp>
        <p:nvSpPr>
          <p:cNvPr id="8" name="Título 1">
            <a:extLst>
              <a:ext uri="{FF2B5EF4-FFF2-40B4-BE49-F238E27FC236}">
                <a16:creationId xmlns:a16="http://schemas.microsoft.com/office/drawing/2014/main" id="{C0FBCA90-7425-C94B-81E0-1213320B8713}"/>
              </a:ext>
            </a:extLst>
          </p:cNvPr>
          <p:cNvSpPr txBox="1">
            <a:spLocks/>
          </p:cNvSpPr>
          <p:nvPr/>
        </p:nvSpPr>
        <p:spPr>
          <a:xfrm>
            <a:off x="1025235" y="2578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Dando vida a la estrategia e idea</a:t>
            </a:r>
          </a:p>
        </p:txBody>
      </p:sp>
      <p:sp>
        <p:nvSpPr>
          <p:cNvPr id="6" name="CuadroTexto 5">
            <a:extLst>
              <a:ext uri="{FF2B5EF4-FFF2-40B4-BE49-F238E27FC236}">
                <a16:creationId xmlns:a16="http://schemas.microsoft.com/office/drawing/2014/main" id="{827F81FA-52FF-1F47-A1BD-99D688DF4593}"/>
              </a:ext>
            </a:extLst>
          </p:cNvPr>
          <p:cNvSpPr txBox="1"/>
          <p:nvPr/>
        </p:nvSpPr>
        <p:spPr>
          <a:xfrm>
            <a:off x="8178394" y="2201453"/>
            <a:ext cx="102413" cy="276999"/>
          </a:xfrm>
          <a:prstGeom prst="rect">
            <a:avLst/>
          </a:prstGeom>
          <a:noFill/>
        </p:spPr>
        <p:txBody>
          <a:bodyPr wrap="square" rtlCol="0">
            <a:spAutoFit/>
          </a:bodyPr>
          <a:lstStyle/>
          <a:p>
            <a:r>
              <a:rPr lang="es-EC" sz="1200" dirty="0"/>
              <a:t>‘</a:t>
            </a:r>
            <a:endParaRPr lang="es-EC" dirty="0"/>
          </a:p>
        </p:txBody>
      </p:sp>
      <p:sp>
        <p:nvSpPr>
          <p:cNvPr id="10" name="CuadroTexto 9">
            <a:extLst>
              <a:ext uri="{FF2B5EF4-FFF2-40B4-BE49-F238E27FC236}">
                <a16:creationId xmlns:a16="http://schemas.microsoft.com/office/drawing/2014/main" id="{1EF83D2A-56C7-A246-AFBF-B20BC92C4913}"/>
              </a:ext>
            </a:extLst>
          </p:cNvPr>
          <p:cNvSpPr txBox="1"/>
          <p:nvPr/>
        </p:nvSpPr>
        <p:spPr>
          <a:xfrm>
            <a:off x="10318090" y="3485788"/>
            <a:ext cx="102413" cy="276999"/>
          </a:xfrm>
          <a:prstGeom prst="rect">
            <a:avLst/>
          </a:prstGeom>
          <a:noFill/>
        </p:spPr>
        <p:txBody>
          <a:bodyPr wrap="square" rtlCol="0">
            <a:spAutoFit/>
          </a:bodyPr>
          <a:lstStyle/>
          <a:p>
            <a:r>
              <a:rPr lang="es-EC" sz="1200" dirty="0"/>
              <a:t>‘</a:t>
            </a:r>
            <a:endParaRPr lang="es-EC" dirty="0"/>
          </a:p>
        </p:txBody>
      </p:sp>
      <p:pic>
        <p:nvPicPr>
          <p:cNvPr id="7" name="Imagen 6">
            <a:extLst>
              <a:ext uri="{FF2B5EF4-FFF2-40B4-BE49-F238E27FC236}">
                <a16:creationId xmlns:a16="http://schemas.microsoft.com/office/drawing/2014/main" id="{0C2E854F-EDD0-D74B-BA62-750E64F2A283}"/>
              </a:ext>
            </a:extLst>
          </p:cNvPr>
          <p:cNvPicPr>
            <a:picLocks noChangeAspect="1"/>
          </p:cNvPicPr>
          <p:nvPr/>
        </p:nvPicPr>
        <p:blipFill>
          <a:blip r:embed="rId3"/>
          <a:stretch>
            <a:fillRect/>
          </a:stretch>
        </p:blipFill>
        <p:spPr>
          <a:xfrm>
            <a:off x="1500106" y="1695759"/>
            <a:ext cx="9177917" cy="3655611"/>
          </a:xfrm>
          <a:prstGeom prst="rect">
            <a:avLst/>
          </a:prstGeom>
        </p:spPr>
      </p:pic>
      <p:pic>
        <p:nvPicPr>
          <p:cNvPr id="11" name="Imagen 10">
            <a:extLst>
              <a:ext uri="{FF2B5EF4-FFF2-40B4-BE49-F238E27FC236}">
                <a16:creationId xmlns:a16="http://schemas.microsoft.com/office/drawing/2014/main" id="{E563B02C-6707-7A43-8BD1-C2445E7A8F79}"/>
              </a:ext>
            </a:extLst>
          </p:cNvPr>
          <p:cNvPicPr>
            <a:picLocks noChangeAspect="1"/>
          </p:cNvPicPr>
          <p:nvPr/>
        </p:nvPicPr>
        <p:blipFill rotWithShape="1">
          <a:blip r:embed="rId4"/>
          <a:srcRect t="8398"/>
          <a:stretch/>
        </p:blipFill>
        <p:spPr>
          <a:xfrm>
            <a:off x="4120860" y="5351370"/>
            <a:ext cx="4324349" cy="1141505"/>
          </a:xfrm>
          <a:prstGeom prst="rect">
            <a:avLst/>
          </a:prstGeom>
        </p:spPr>
      </p:pic>
    </p:spTree>
    <p:extLst>
      <p:ext uri="{BB962C8B-B14F-4D97-AF65-F5344CB8AC3E}">
        <p14:creationId xmlns:p14="http://schemas.microsoft.com/office/powerpoint/2010/main" val="3558386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5"/>
            <a:ext cx="12192000" cy="6858000"/>
          </a:xfrm>
          <a:prstGeom prst="rect">
            <a:avLst/>
          </a:prstGeom>
        </p:spPr>
      </p:pic>
      <p:sp>
        <p:nvSpPr>
          <p:cNvPr id="8" name="Título 1">
            <a:extLst>
              <a:ext uri="{FF2B5EF4-FFF2-40B4-BE49-F238E27FC236}">
                <a16:creationId xmlns:a16="http://schemas.microsoft.com/office/drawing/2014/main" id="{C0FBCA90-7425-C94B-81E0-1213320B8713}"/>
              </a:ext>
            </a:extLst>
          </p:cNvPr>
          <p:cNvSpPr txBox="1">
            <a:spLocks/>
          </p:cNvSpPr>
          <p:nvPr/>
        </p:nvSpPr>
        <p:spPr>
          <a:xfrm>
            <a:off x="1025235" y="2578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Dando vida a la estrategia e idea</a:t>
            </a:r>
          </a:p>
        </p:txBody>
      </p:sp>
      <p:sp>
        <p:nvSpPr>
          <p:cNvPr id="6" name="CuadroTexto 5">
            <a:extLst>
              <a:ext uri="{FF2B5EF4-FFF2-40B4-BE49-F238E27FC236}">
                <a16:creationId xmlns:a16="http://schemas.microsoft.com/office/drawing/2014/main" id="{827F81FA-52FF-1F47-A1BD-99D688DF4593}"/>
              </a:ext>
            </a:extLst>
          </p:cNvPr>
          <p:cNvSpPr txBox="1"/>
          <p:nvPr/>
        </p:nvSpPr>
        <p:spPr>
          <a:xfrm>
            <a:off x="8178394" y="2201453"/>
            <a:ext cx="102413" cy="276999"/>
          </a:xfrm>
          <a:prstGeom prst="rect">
            <a:avLst/>
          </a:prstGeom>
          <a:noFill/>
        </p:spPr>
        <p:txBody>
          <a:bodyPr wrap="square" rtlCol="0">
            <a:spAutoFit/>
          </a:bodyPr>
          <a:lstStyle/>
          <a:p>
            <a:r>
              <a:rPr lang="es-EC" sz="1200" dirty="0"/>
              <a:t>‘</a:t>
            </a:r>
            <a:endParaRPr lang="es-EC" dirty="0"/>
          </a:p>
        </p:txBody>
      </p:sp>
      <p:sp>
        <p:nvSpPr>
          <p:cNvPr id="10" name="CuadroTexto 9">
            <a:extLst>
              <a:ext uri="{FF2B5EF4-FFF2-40B4-BE49-F238E27FC236}">
                <a16:creationId xmlns:a16="http://schemas.microsoft.com/office/drawing/2014/main" id="{1EF83D2A-56C7-A246-AFBF-B20BC92C4913}"/>
              </a:ext>
            </a:extLst>
          </p:cNvPr>
          <p:cNvSpPr txBox="1"/>
          <p:nvPr/>
        </p:nvSpPr>
        <p:spPr>
          <a:xfrm>
            <a:off x="10318090" y="3485788"/>
            <a:ext cx="102413" cy="276999"/>
          </a:xfrm>
          <a:prstGeom prst="rect">
            <a:avLst/>
          </a:prstGeom>
          <a:noFill/>
        </p:spPr>
        <p:txBody>
          <a:bodyPr wrap="square" rtlCol="0">
            <a:spAutoFit/>
          </a:bodyPr>
          <a:lstStyle/>
          <a:p>
            <a:r>
              <a:rPr lang="es-EC" sz="1200" dirty="0"/>
              <a:t>‘</a:t>
            </a:r>
            <a:endParaRPr lang="es-EC" dirty="0"/>
          </a:p>
        </p:txBody>
      </p:sp>
      <p:pic>
        <p:nvPicPr>
          <p:cNvPr id="5" name="Imagen 4">
            <a:extLst>
              <a:ext uri="{FF2B5EF4-FFF2-40B4-BE49-F238E27FC236}">
                <a16:creationId xmlns:a16="http://schemas.microsoft.com/office/drawing/2014/main" id="{3B3AE33B-F40D-8B46-A430-D5E788369CC8}"/>
              </a:ext>
            </a:extLst>
          </p:cNvPr>
          <p:cNvPicPr>
            <a:picLocks noChangeAspect="1"/>
          </p:cNvPicPr>
          <p:nvPr/>
        </p:nvPicPr>
        <p:blipFill>
          <a:blip r:embed="rId3"/>
          <a:stretch>
            <a:fillRect/>
          </a:stretch>
        </p:blipFill>
        <p:spPr>
          <a:xfrm>
            <a:off x="1233058" y="1503300"/>
            <a:ext cx="10030691" cy="4158844"/>
          </a:xfrm>
          <a:prstGeom prst="rect">
            <a:avLst/>
          </a:prstGeom>
        </p:spPr>
      </p:pic>
      <p:pic>
        <p:nvPicPr>
          <p:cNvPr id="11" name="Imagen 10">
            <a:extLst>
              <a:ext uri="{FF2B5EF4-FFF2-40B4-BE49-F238E27FC236}">
                <a16:creationId xmlns:a16="http://schemas.microsoft.com/office/drawing/2014/main" id="{E563B02C-6707-7A43-8BD1-C2445E7A8F79}"/>
              </a:ext>
            </a:extLst>
          </p:cNvPr>
          <p:cNvPicPr>
            <a:picLocks noChangeAspect="1"/>
          </p:cNvPicPr>
          <p:nvPr/>
        </p:nvPicPr>
        <p:blipFill rotWithShape="1">
          <a:blip r:embed="rId4"/>
          <a:srcRect t="8398"/>
          <a:stretch/>
        </p:blipFill>
        <p:spPr>
          <a:xfrm>
            <a:off x="4120860" y="5529249"/>
            <a:ext cx="4324349" cy="1141505"/>
          </a:xfrm>
          <a:prstGeom prst="rect">
            <a:avLst/>
          </a:prstGeom>
        </p:spPr>
      </p:pic>
      <p:sp>
        <p:nvSpPr>
          <p:cNvPr id="9" name="Rectángulo 8">
            <a:extLst>
              <a:ext uri="{FF2B5EF4-FFF2-40B4-BE49-F238E27FC236}">
                <a16:creationId xmlns:a16="http://schemas.microsoft.com/office/drawing/2014/main" id="{E72EBBB7-D204-BC45-AF22-D856F3775D9F}"/>
              </a:ext>
            </a:extLst>
          </p:cNvPr>
          <p:cNvSpPr/>
          <p:nvPr/>
        </p:nvSpPr>
        <p:spPr>
          <a:xfrm>
            <a:off x="4946073" y="5992795"/>
            <a:ext cx="3048000" cy="319966"/>
          </a:xfrm>
          <a:prstGeom prst="rect">
            <a:avLst/>
          </a:prstGeom>
          <a:solidFill>
            <a:srgbClr val="9C9C9C"/>
          </a:solidFill>
          <a:ln>
            <a:solidFill>
              <a:srgbClr val="9C9C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CuadroTexto 11">
            <a:extLst>
              <a:ext uri="{FF2B5EF4-FFF2-40B4-BE49-F238E27FC236}">
                <a16:creationId xmlns:a16="http://schemas.microsoft.com/office/drawing/2014/main" id="{D95792F4-BA33-8B45-8A1B-127D353351E5}"/>
              </a:ext>
            </a:extLst>
          </p:cNvPr>
          <p:cNvSpPr txBox="1"/>
          <p:nvPr/>
        </p:nvSpPr>
        <p:spPr>
          <a:xfrm>
            <a:off x="4946073" y="5880802"/>
            <a:ext cx="3048000" cy="461665"/>
          </a:xfrm>
          <a:prstGeom prst="rect">
            <a:avLst/>
          </a:prstGeom>
          <a:noFill/>
        </p:spPr>
        <p:txBody>
          <a:bodyPr wrap="square" rtlCol="0">
            <a:spAutoFit/>
          </a:bodyPr>
          <a:lstStyle/>
          <a:p>
            <a:pPr algn="ctr"/>
            <a:r>
              <a:rPr lang="es-EC" sz="1200" b="1" dirty="0"/>
              <a:t>El reel NO debe ser un video caso o una narración de su caso</a:t>
            </a:r>
            <a:endParaRPr lang="es-EC" sz="1200" dirty="0"/>
          </a:p>
        </p:txBody>
      </p:sp>
    </p:spTree>
    <p:extLst>
      <p:ext uri="{BB962C8B-B14F-4D97-AF65-F5344CB8AC3E}">
        <p14:creationId xmlns:p14="http://schemas.microsoft.com/office/powerpoint/2010/main" val="3441075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5"/>
            <a:ext cx="12192000" cy="6858000"/>
          </a:xfrm>
          <a:prstGeom prst="rect">
            <a:avLst/>
          </a:prstGeom>
        </p:spPr>
      </p:pic>
      <p:sp>
        <p:nvSpPr>
          <p:cNvPr id="8" name="Título 1">
            <a:extLst>
              <a:ext uri="{FF2B5EF4-FFF2-40B4-BE49-F238E27FC236}">
                <a16:creationId xmlns:a16="http://schemas.microsoft.com/office/drawing/2014/main" id="{C0FBCA90-7425-C94B-81E0-1213320B8713}"/>
              </a:ext>
            </a:extLst>
          </p:cNvPr>
          <p:cNvSpPr txBox="1">
            <a:spLocks/>
          </p:cNvSpPr>
          <p:nvPr/>
        </p:nvSpPr>
        <p:spPr>
          <a:xfrm>
            <a:off x="1025235" y="2578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Resultados</a:t>
            </a:r>
          </a:p>
        </p:txBody>
      </p:sp>
      <p:sp>
        <p:nvSpPr>
          <p:cNvPr id="6" name="CuadroTexto 5">
            <a:extLst>
              <a:ext uri="{FF2B5EF4-FFF2-40B4-BE49-F238E27FC236}">
                <a16:creationId xmlns:a16="http://schemas.microsoft.com/office/drawing/2014/main" id="{827F81FA-52FF-1F47-A1BD-99D688DF4593}"/>
              </a:ext>
            </a:extLst>
          </p:cNvPr>
          <p:cNvSpPr txBox="1"/>
          <p:nvPr/>
        </p:nvSpPr>
        <p:spPr>
          <a:xfrm>
            <a:off x="8178394" y="2201453"/>
            <a:ext cx="102413" cy="276999"/>
          </a:xfrm>
          <a:prstGeom prst="rect">
            <a:avLst/>
          </a:prstGeom>
          <a:noFill/>
        </p:spPr>
        <p:txBody>
          <a:bodyPr wrap="square" rtlCol="0">
            <a:spAutoFit/>
          </a:bodyPr>
          <a:lstStyle/>
          <a:p>
            <a:r>
              <a:rPr lang="es-EC" sz="1200" dirty="0"/>
              <a:t>‘</a:t>
            </a:r>
            <a:endParaRPr lang="es-EC" dirty="0"/>
          </a:p>
        </p:txBody>
      </p:sp>
      <p:sp>
        <p:nvSpPr>
          <p:cNvPr id="10" name="CuadroTexto 9">
            <a:extLst>
              <a:ext uri="{FF2B5EF4-FFF2-40B4-BE49-F238E27FC236}">
                <a16:creationId xmlns:a16="http://schemas.microsoft.com/office/drawing/2014/main" id="{1EF83D2A-56C7-A246-AFBF-B20BC92C4913}"/>
              </a:ext>
            </a:extLst>
          </p:cNvPr>
          <p:cNvSpPr txBox="1"/>
          <p:nvPr/>
        </p:nvSpPr>
        <p:spPr>
          <a:xfrm>
            <a:off x="10318090" y="3485788"/>
            <a:ext cx="102413" cy="276999"/>
          </a:xfrm>
          <a:prstGeom prst="rect">
            <a:avLst/>
          </a:prstGeom>
          <a:noFill/>
        </p:spPr>
        <p:txBody>
          <a:bodyPr wrap="square" rtlCol="0">
            <a:spAutoFit/>
          </a:bodyPr>
          <a:lstStyle/>
          <a:p>
            <a:r>
              <a:rPr lang="es-EC" sz="1200" dirty="0"/>
              <a:t>‘</a:t>
            </a:r>
            <a:endParaRPr lang="es-EC" dirty="0"/>
          </a:p>
        </p:txBody>
      </p:sp>
      <p:pic>
        <p:nvPicPr>
          <p:cNvPr id="7" name="Imagen 6">
            <a:extLst>
              <a:ext uri="{FF2B5EF4-FFF2-40B4-BE49-F238E27FC236}">
                <a16:creationId xmlns:a16="http://schemas.microsoft.com/office/drawing/2014/main" id="{8FD1F9C3-948D-394C-B90C-0A9632062FFE}"/>
              </a:ext>
            </a:extLst>
          </p:cNvPr>
          <p:cNvPicPr>
            <a:picLocks noChangeAspect="1"/>
          </p:cNvPicPr>
          <p:nvPr/>
        </p:nvPicPr>
        <p:blipFill>
          <a:blip r:embed="rId3"/>
          <a:stretch>
            <a:fillRect/>
          </a:stretch>
        </p:blipFill>
        <p:spPr>
          <a:xfrm>
            <a:off x="1103595" y="1510231"/>
            <a:ext cx="10669305" cy="4228111"/>
          </a:xfrm>
          <a:prstGeom prst="rect">
            <a:avLst/>
          </a:prstGeom>
        </p:spPr>
      </p:pic>
    </p:spTree>
    <p:extLst>
      <p:ext uri="{BB962C8B-B14F-4D97-AF65-F5344CB8AC3E}">
        <p14:creationId xmlns:p14="http://schemas.microsoft.com/office/powerpoint/2010/main" val="1525537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24" descr="Plantillas-para-presentaciones-act.png">
            <a:extLst>
              <a:ext uri="{FF2B5EF4-FFF2-40B4-BE49-F238E27FC236}">
                <a16:creationId xmlns:a16="http://schemas.microsoft.com/office/drawing/2014/main" id="{650A7758-A514-0F40-BF26-FA74F9B30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3"/>
            <a:ext cx="12192000" cy="6858000"/>
          </a:xfrm>
          <a:prstGeom prst="rect">
            <a:avLst/>
          </a:prstGeom>
        </p:spPr>
      </p:pic>
      <p:sp>
        <p:nvSpPr>
          <p:cNvPr id="2" name="Título 1">
            <a:extLst>
              <a:ext uri="{FF2B5EF4-FFF2-40B4-BE49-F238E27FC236}">
                <a16:creationId xmlns:a16="http://schemas.microsoft.com/office/drawing/2014/main" id="{6FB4036D-C1CD-7149-B104-19D500574AE1}"/>
              </a:ext>
            </a:extLst>
          </p:cNvPr>
          <p:cNvSpPr>
            <a:spLocks noGrp="1"/>
          </p:cNvSpPr>
          <p:nvPr>
            <p:ph type="title"/>
          </p:nvPr>
        </p:nvSpPr>
        <p:spPr>
          <a:xfrm>
            <a:off x="1351585" y="357630"/>
            <a:ext cx="10515600" cy="1325563"/>
          </a:xfrm>
        </p:spPr>
        <p:txBody>
          <a:bodyPr>
            <a:normAutofit/>
          </a:bodyPr>
          <a:lstStyle/>
          <a:p>
            <a:r>
              <a:rPr lang="es-EC" sz="4000" b="1" dirty="0">
                <a:solidFill>
                  <a:srgbClr val="997D47"/>
                </a:solidFill>
              </a:rPr>
              <a:t>Premios Effie Ecuador 2022 </a:t>
            </a:r>
            <a:br>
              <a:rPr lang="es-EC" sz="4000" b="1" dirty="0">
                <a:solidFill>
                  <a:srgbClr val="997D47"/>
                </a:solidFill>
              </a:rPr>
            </a:br>
            <a:r>
              <a:rPr lang="es-EC" sz="4000" b="1" dirty="0">
                <a:solidFill>
                  <a:srgbClr val="997D47"/>
                </a:solidFill>
              </a:rPr>
              <a:t> Fechas claves</a:t>
            </a:r>
          </a:p>
        </p:txBody>
      </p:sp>
      <p:grpSp>
        <p:nvGrpSpPr>
          <p:cNvPr id="17" name="Grupo 16">
            <a:extLst>
              <a:ext uri="{FF2B5EF4-FFF2-40B4-BE49-F238E27FC236}">
                <a16:creationId xmlns:a16="http://schemas.microsoft.com/office/drawing/2014/main" id="{826DEB57-ABFA-8C4A-B239-686C316002F5}"/>
              </a:ext>
            </a:extLst>
          </p:cNvPr>
          <p:cNvGrpSpPr/>
          <p:nvPr/>
        </p:nvGrpSpPr>
        <p:grpSpPr>
          <a:xfrm>
            <a:off x="1084831" y="1867671"/>
            <a:ext cx="9845107" cy="4495800"/>
            <a:chOff x="1084831" y="1690688"/>
            <a:chExt cx="9845107" cy="4495800"/>
          </a:xfrm>
        </p:grpSpPr>
        <p:grpSp>
          <p:nvGrpSpPr>
            <p:cNvPr id="14" name="Grupo 13">
              <a:extLst>
                <a:ext uri="{FF2B5EF4-FFF2-40B4-BE49-F238E27FC236}">
                  <a16:creationId xmlns:a16="http://schemas.microsoft.com/office/drawing/2014/main" id="{E1B26785-74CB-904E-8370-351EBDE176A7}"/>
                </a:ext>
              </a:extLst>
            </p:cNvPr>
            <p:cNvGrpSpPr/>
            <p:nvPr/>
          </p:nvGrpSpPr>
          <p:grpSpPr>
            <a:xfrm>
              <a:off x="1084831" y="1690688"/>
              <a:ext cx="9845107" cy="4495800"/>
              <a:chOff x="1084831" y="1690688"/>
              <a:chExt cx="9845107" cy="4495800"/>
            </a:xfrm>
          </p:grpSpPr>
          <p:grpSp>
            <p:nvGrpSpPr>
              <p:cNvPr id="12" name="Grupo 11">
                <a:extLst>
                  <a:ext uri="{FF2B5EF4-FFF2-40B4-BE49-F238E27FC236}">
                    <a16:creationId xmlns:a16="http://schemas.microsoft.com/office/drawing/2014/main" id="{BC476342-57CE-C74D-84D4-5608DA911144}"/>
                  </a:ext>
                </a:extLst>
              </p:cNvPr>
              <p:cNvGrpSpPr/>
              <p:nvPr/>
            </p:nvGrpSpPr>
            <p:grpSpPr>
              <a:xfrm>
                <a:off x="1084831" y="1690688"/>
                <a:ext cx="9845107" cy="4495800"/>
                <a:chOff x="1084831" y="1690688"/>
                <a:chExt cx="9845107" cy="4495800"/>
              </a:xfrm>
            </p:grpSpPr>
            <p:pic>
              <p:nvPicPr>
                <p:cNvPr id="7" name="Imagen 6">
                  <a:extLst>
                    <a:ext uri="{FF2B5EF4-FFF2-40B4-BE49-F238E27FC236}">
                      <a16:creationId xmlns:a16="http://schemas.microsoft.com/office/drawing/2014/main" id="{6B900B96-E903-9449-88CC-5AE40CBDECBF}"/>
                    </a:ext>
                  </a:extLst>
                </p:cNvPr>
                <p:cNvPicPr>
                  <a:picLocks noChangeAspect="1"/>
                </p:cNvPicPr>
                <p:nvPr/>
              </p:nvPicPr>
              <p:blipFill rotWithShape="1">
                <a:blip r:embed="rId3"/>
                <a:srcRect r="1768" b="2445"/>
                <a:stretch/>
              </p:blipFill>
              <p:spPr>
                <a:xfrm>
                  <a:off x="1084831" y="1690688"/>
                  <a:ext cx="9845107" cy="4495800"/>
                </a:xfrm>
                <a:prstGeom prst="rect">
                  <a:avLst/>
                </a:prstGeom>
              </p:spPr>
            </p:pic>
            <p:sp>
              <p:nvSpPr>
                <p:cNvPr id="8" name="Rectángulo 7">
                  <a:extLst>
                    <a:ext uri="{FF2B5EF4-FFF2-40B4-BE49-F238E27FC236}">
                      <a16:creationId xmlns:a16="http://schemas.microsoft.com/office/drawing/2014/main" id="{60BD96F1-7801-0945-BDAD-D927B4210E06}"/>
                    </a:ext>
                  </a:extLst>
                </p:cNvPr>
                <p:cNvSpPr/>
                <p:nvPr/>
              </p:nvSpPr>
              <p:spPr>
                <a:xfrm>
                  <a:off x="2231756" y="2309247"/>
                  <a:ext cx="2107769" cy="8989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a:t>
                  </a:r>
                </a:p>
              </p:txBody>
            </p:sp>
            <p:sp>
              <p:nvSpPr>
                <p:cNvPr id="10" name="Rectángulo 9">
                  <a:extLst>
                    <a:ext uri="{FF2B5EF4-FFF2-40B4-BE49-F238E27FC236}">
                      <a16:creationId xmlns:a16="http://schemas.microsoft.com/office/drawing/2014/main" id="{AAFDD66E-6B12-C54B-9AC9-FAD3653C7E99}"/>
                    </a:ext>
                  </a:extLst>
                </p:cNvPr>
                <p:cNvSpPr/>
                <p:nvPr/>
              </p:nvSpPr>
              <p:spPr>
                <a:xfrm>
                  <a:off x="5297837" y="4826349"/>
                  <a:ext cx="2107769" cy="8989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a:extLst>
                    <a:ext uri="{FF2B5EF4-FFF2-40B4-BE49-F238E27FC236}">
                      <a16:creationId xmlns:a16="http://schemas.microsoft.com/office/drawing/2014/main" id="{F30F3095-21D3-8348-8CBA-F04A449861A0}"/>
                    </a:ext>
                  </a:extLst>
                </p:cNvPr>
                <p:cNvSpPr/>
                <p:nvPr/>
              </p:nvSpPr>
              <p:spPr>
                <a:xfrm>
                  <a:off x="8443993" y="2758591"/>
                  <a:ext cx="1516251" cy="5153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3" name="Rectángulo 12">
                <a:extLst>
                  <a:ext uri="{FF2B5EF4-FFF2-40B4-BE49-F238E27FC236}">
                    <a16:creationId xmlns:a16="http://schemas.microsoft.com/office/drawing/2014/main" id="{4E491E6F-2B5C-624C-A16E-DB37D4E7C596}"/>
                  </a:ext>
                </a:extLst>
              </p:cNvPr>
              <p:cNvSpPr/>
              <p:nvPr/>
            </p:nvSpPr>
            <p:spPr>
              <a:xfrm>
                <a:off x="1915427" y="3676851"/>
                <a:ext cx="625642" cy="259882"/>
              </a:xfrm>
              <a:prstGeom prst="rect">
                <a:avLst/>
              </a:prstGeom>
              <a:solidFill>
                <a:srgbClr val="CFCECE"/>
              </a:solidFill>
              <a:ln>
                <a:solidFill>
                  <a:srgbClr val="D2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5" name="Rectángulo 14">
              <a:extLst>
                <a:ext uri="{FF2B5EF4-FFF2-40B4-BE49-F238E27FC236}">
                  <a16:creationId xmlns:a16="http://schemas.microsoft.com/office/drawing/2014/main" id="{278C56EE-E226-404C-B771-B7D287AADC7D}"/>
                </a:ext>
              </a:extLst>
            </p:cNvPr>
            <p:cNvSpPr/>
            <p:nvPr/>
          </p:nvSpPr>
          <p:spPr>
            <a:xfrm>
              <a:off x="5006532" y="3666645"/>
              <a:ext cx="694584" cy="259882"/>
            </a:xfrm>
            <a:prstGeom prst="rect">
              <a:avLst/>
            </a:prstGeom>
            <a:solidFill>
              <a:srgbClr val="C6AF80"/>
            </a:solidFill>
            <a:ln>
              <a:solidFill>
                <a:srgbClr val="C6A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6" name="Rectángulo 15">
              <a:extLst>
                <a:ext uri="{FF2B5EF4-FFF2-40B4-BE49-F238E27FC236}">
                  <a16:creationId xmlns:a16="http://schemas.microsoft.com/office/drawing/2014/main" id="{BDFA91E4-DACF-604F-80D1-60742C8E3849}"/>
                </a:ext>
              </a:extLst>
            </p:cNvPr>
            <p:cNvSpPr/>
            <p:nvPr/>
          </p:nvSpPr>
          <p:spPr>
            <a:xfrm>
              <a:off x="8072987" y="3654770"/>
              <a:ext cx="694585" cy="259882"/>
            </a:xfrm>
            <a:prstGeom prst="rect">
              <a:avLst/>
            </a:prstGeom>
            <a:solidFill>
              <a:srgbClr val="997D47"/>
            </a:solidFill>
            <a:ln>
              <a:solidFill>
                <a:srgbClr val="997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pSp>
      <p:sp>
        <p:nvSpPr>
          <p:cNvPr id="19" name="CuadroTexto 18">
            <a:extLst>
              <a:ext uri="{FF2B5EF4-FFF2-40B4-BE49-F238E27FC236}">
                <a16:creationId xmlns:a16="http://schemas.microsoft.com/office/drawing/2014/main" id="{66FA8EF0-AF2C-FF4B-9E60-A0D3BE8C4329}"/>
              </a:ext>
            </a:extLst>
          </p:cNvPr>
          <p:cNvSpPr txBox="1"/>
          <p:nvPr/>
        </p:nvSpPr>
        <p:spPr>
          <a:xfrm>
            <a:off x="2228248" y="2471240"/>
            <a:ext cx="2623096" cy="954107"/>
          </a:xfrm>
          <a:prstGeom prst="rect">
            <a:avLst/>
          </a:prstGeom>
          <a:noFill/>
        </p:spPr>
        <p:txBody>
          <a:bodyPr wrap="square" rtlCol="0">
            <a:spAutoFit/>
          </a:bodyPr>
          <a:lstStyle/>
          <a:p>
            <a:r>
              <a:rPr lang="es-EC" sz="1400" dirty="0"/>
              <a:t>Primer Cierre: 24 de Junio</a:t>
            </a:r>
          </a:p>
          <a:p>
            <a:r>
              <a:rPr lang="es-EC" sz="1400" dirty="0"/>
              <a:t>Segundo Cierre: 1 de Julio</a:t>
            </a:r>
          </a:p>
          <a:p>
            <a:r>
              <a:rPr lang="es-EC" sz="1400" dirty="0"/>
              <a:t>Tercer Cierre: 8 de Julio</a:t>
            </a:r>
          </a:p>
          <a:p>
            <a:r>
              <a:rPr lang="es-EC" sz="1400" dirty="0"/>
              <a:t>Cuarto Cierre: 15 de Julio</a:t>
            </a:r>
            <a:endParaRPr lang="es-EC" dirty="0"/>
          </a:p>
        </p:txBody>
      </p:sp>
      <p:sp>
        <p:nvSpPr>
          <p:cNvPr id="20" name="CuadroTexto 19">
            <a:extLst>
              <a:ext uri="{FF2B5EF4-FFF2-40B4-BE49-F238E27FC236}">
                <a16:creationId xmlns:a16="http://schemas.microsoft.com/office/drawing/2014/main" id="{BE075E38-E814-3440-B669-2CB967BE2DC1}"/>
              </a:ext>
            </a:extLst>
          </p:cNvPr>
          <p:cNvSpPr txBox="1"/>
          <p:nvPr/>
        </p:nvSpPr>
        <p:spPr>
          <a:xfrm>
            <a:off x="5297837" y="4940144"/>
            <a:ext cx="2623096" cy="307777"/>
          </a:xfrm>
          <a:prstGeom prst="rect">
            <a:avLst/>
          </a:prstGeom>
          <a:noFill/>
        </p:spPr>
        <p:txBody>
          <a:bodyPr wrap="square" rtlCol="0">
            <a:spAutoFit/>
          </a:bodyPr>
          <a:lstStyle/>
          <a:p>
            <a:r>
              <a:rPr lang="es-EC" sz="1400" dirty="0"/>
              <a:t>Agosto y Septiembre 2022</a:t>
            </a:r>
            <a:endParaRPr lang="es-EC" dirty="0"/>
          </a:p>
        </p:txBody>
      </p:sp>
      <p:sp>
        <p:nvSpPr>
          <p:cNvPr id="21" name="CuadroTexto 20">
            <a:extLst>
              <a:ext uri="{FF2B5EF4-FFF2-40B4-BE49-F238E27FC236}">
                <a16:creationId xmlns:a16="http://schemas.microsoft.com/office/drawing/2014/main" id="{B37A5D32-1C01-F349-8D85-3F144B684BBC}"/>
              </a:ext>
            </a:extLst>
          </p:cNvPr>
          <p:cNvSpPr txBox="1"/>
          <p:nvPr/>
        </p:nvSpPr>
        <p:spPr>
          <a:xfrm>
            <a:off x="8420279" y="2948293"/>
            <a:ext cx="2623096" cy="307777"/>
          </a:xfrm>
          <a:prstGeom prst="rect">
            <a:avLst/>
          </a:prstGeom>
          <a:noFill/>
        </p:spPr>
        <p:txBody>
          <a:bodyPr wrap="square" rtlCol="0">
            <a:spAutoFit/>
          </a:bodyPr>
          <a:lstStyle/>
          <a:p>
            <a:r>
              <a:rPr lang="es-EC" sz="1400" dirty="0"/>
              <a:t>Octubre 2022</a:t>
            </a:r>
            <a:endParaRPr lang="es-EC" dirty="0"/>
          </a:p>
        </p:txBody>
      </p:sp>
      <p:sp>
        <p:nvSpPr>
          <p:cNvPr id="22" name="CuadroTexto 21">
            <a:extLst>
              <a:ext uri="{FF2B5EF4-FFF2-40B4-BE49-F238E27FC236}">
                <a16:creationId xmlns:a16="http://schemas.microsoft.com/office/drawing/2014/main" id="{58FE0599-AF8E-724B-B018-C33B5DCABEB5}"/>
              </a:ext>
            </a:extLst>
          </p:cNvPr>
          <p:cNvSpPr txBox="1"/>
          <p:nvPr/>
        </p:nvSpPr>
        <p:spPr>
          <a:xfrm>
            <a:off x="1866753" y="3744379"/>
            <a:ext cx="853969" cy="369332"/>
          </a:xfrm>
          <a:prstGeom prst="rect">
            <a:avLst/>
          </a:prstGeom>
          <a:noFill/>
        </p:spPr>
        <p:txBody>
          <a:bodyPr wrap="square" rtlCol="0">
            <a:spAutoFit/>
          </a:bodyPr>
          <a:lstStyle/>
          <a:p>
            <a:r>
              <a:rPr lang="es-EC" b="1" dirty="0">
                <a:solidFill>
                  <a:schemeClr val="bg1"/>
                </a:solidFill>
              </a:rPr>
              <a:t>JUNIO</a:t>
            </a:r>
          </a:p>
        </p:txBody>
      </p:sp>
      <p:sp>
        <p:nvSpPr>
          <p:cNvPr id="23" name="CuadroTexto 22">
            <a:extLst>
              <a:ext uri="{FF2B5EF4-FFF2-40B4-BE49-F238E27FC236}">
                <a16:creationId xmlns:a16="http://schemas.microsoft.com/office/drawing/2014/main" id="{2D4E0242-B8BB-5A4C-89B9-8709F5E491F0}"/>
              </a:ext>
            </a:extLst>
          </p:cNvPr>
          <p:cNvSpPr txBox="1"/>
          <p:nvPr/>
        </p:nvSpPr>
        <p:spPr>
          <a:xfrm>
            <a:off x="4886245" y="3779444"/>
            <a:ext cx="1199364" cy="338554"/>
          </a:xfrm>
          <a:prstGeom prst="rect">
            <a:avLst/>
          </a:prstGeom>
          <a:noFill/>
        </p:spPr>
        <p:txBody>
          <a:bodyPr wrap="square" rtlCol="0">
            <a:spAutoFit/>
          </a:bodyPr>
          <a:lstStyle/>
          <a:p>
            <a:r>
              <a:rPr lang="es-EC" sz="1600" b="1" dirty="0">
                <a:solidFill>
                  <a:schemeClr val="bg1"/>
                </a:solidFill>
              </a:rPr>
              <a:t>AGOSTO</a:t>
            </a:r>
            <a:endParaRPr lang="es-EC" b="1" dirty="0">
              <a:solidFill>
                <a:schemeClr val="bg1"/>
              </a:solidFill>
            </a:endParaRPr>
          </a:p>
        </p:txBody>
      </p:sp>
      <p:sp>
        <p:nvSpPr>
          <p:cNvPr id="24" name="CuadroTexto 23">
            <a:extLst>
              <a:ext uri="{FF2B5EF4-FFF2-40B4-BE49-F238E27FC236}">
                <a16:creationId xmlns:a16="http://schemas.microsoft.com/office/drawing/2014/main" id="{ED954E97-99A5-B84B-8965-145E58554A00}"/>
              </a:ext>
            </a:extLst>
          </p:cNvPr>
          <p:cNvSpPr txBox="1"/>
          <p:nvPr/>
        </p:nvSpPr>
        <p:spPr>
          <a:xfrm>
            <a:off x="7949437" y="3763069"/>
            <a:ext cx="1199364" cy="338554"/>
          </a:xfrm>
          <a:prstGeom prst="rect">
            <a:avLst/>
          </a:prstGeom>
          <a:noFill/>
        </p:spPr>
        <p:txBody>
          <a:bodyPr wrap="square" rtlCol="0">
            <a:spAutoFit/>
          </a:bodyPr>
          <a:lstStyle/>
          <a:p>
            <a:r>
              <a:rPr lang="es-EC" sz="1600" b="1" dirty="0">
                <a:solidFill>
                  <a:schemeClr val="bg1"/>
                </a:solidFill>
              </a:rPr>
              <a:t>OCTUBRE</a:t>
            </a:r>
            <a:endParaRPr lang="es-EC" b="1" dirty="0">
              <a:solidFill>
                <a:schemeClr val="bg1"/>
              </a:solidFill>
            </a:endParaRPr>
          </a:p>
        </p:txBody>
      </p:sp>
    </p:spTree>
    <p:extLst>
      <p:ext uri="{BB962C8B-B14F-4D97-AF65-F5344CB8AC3E}">
        <p14:creationId xmlns:p14="http://schemas.microsoft.com/office/powerpoint/2010/main" val="1813409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5"/>
            <a:ext cx="12192000" cy="6858000"/>
          </a:xfrm>
          <a:prstGeom prst="rect">
            <a:avLst/>
          </a:prstGeom>
        </p:spPr>
      </p:pic>
      <p:sp>
        <p:nvSpPr>
          <p:cNvPr id="8" name="Título 1">
            <a:extLst>
              <a:ext uri="{FF2B5EF4-FFF2-40B4-BE49-F238E27FC236}">
                <a16:creationId xmlns:a16="http://schemas.microsoft.com/office/drawing/2014/main" id="{C0FBCA90-7425-C94B-81E0-1213320B8713}"/>
              </a:ext>
            </a:extLst>
          </p:cNvPr>
          <p:cNvSpPr txBox="1">
            <a:spLocks/>
          </p:cNvSpPr>
          <p:nvPr/>
        </p:nvSpPr>
        <p:spPr>
          <a:xfrm>
            <a:off x="1025235" y="2578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Acreditaciones</a:t>
            </a:r>
          </a:p>
        </p:txBody>
      </p:sp>
      <p:sp>
        <p:nvSpPr>
          <p:cNvPr id="6" name="CuadroTexto 5">
            <a:extLst>
              <a:ext uri="{FF2B5EF4-FFF2-40B4-BE49-F238E27FC236}">
                <a16:creationId xmlns:a16="http://schemas.microsoft.com/office/drawing/2014/main" id="{827F81FA-52FF-1F47-A1BD-99D688DF4593}"/>
              </a:ext>
            </a:extLst>
          </p:cNvPr>
          <p:cNvSpPr txBox="1"/>
          <p:nvPr/>
        </p:nvSpPr>
        <p:spPr>
          <a:xfrm>
            <a:off x="8178394" y="2201453"/>
            <a:ext cx="102413" cy="276999"/>
          </a:xfrm>
          <a:prstGeom prst="rect">
            <a:avLst/>
          </a:prstGeom>
          <a:noFill/>
        </p:spPr>
        <p:txBody>
          <a:bodyPr wrap="square" rtlCol="0">
            <a:spAutoFit/>
          </a:bodyPr>
          <a:lstStyle/>
          <a:p>
            <a:r>
              <a:rPr lang="es-EC" sz="1200" dirty="0"/>
              <a:t>‘</a:t>
            </a:r>
            <a:endParaRPr lang="es-EC" dirty="0"/>
          </a:p>
        </p:txBody>
      </p:sp>
      <p:sp>
        <p:nvSpPr>
          <p:cNvPr id="10" name="CuadroTexto 9">
            <a:extLst>
              <a:ext uri="{FF2B5EF4-FFF2-40B4-BE49-F238E27FC236}">
                <a16:creationId xmlns:a16="http://schemas.microsoft.com/office/drawing/2014/main" id="{1EF83D2A-56C7-A246-AFBF-B20BC92C4913}"/>
              </a:ext>
            </a:extLst>
          </p:cNvPr>
          <p:cNvSpPr txBox="1"/>
          <p:nvPr/>
        </p:nvSpPr>
        <p:spPr>
          <a:xfrm>
            <a:off x="10318090" y="3485788"/>
            <a:ext cx="102413" cy="276999"/>
          </a:xfrm>
          <a:prstGeom prst="rect">
            <a:avLst/>
          </a:prstGeom>
          <a:noFill/>
        </p:spPr>
        <p:txBody>
          <a:bodyPr wrap="square" rtlCol="0">
            <a:spAutoFit/>
          </a:bodyPr>
          <a:lstStyle/>
          <a:p>
            <a:r>
              <a:rPr lang="es-EC" sz="1200" dirty="0"/>
              <a:t>‘</a:t>
            </a:r>
            <a:endParaRPr lang="es-EC" dirty="0"/>
          </a:p>
        </p:txBody>
      </p:sp>
      <p:pic>
        <p:nvPicPr>
          <p:cNvPr id="5" name="Imagen 4">
            <a:extLst>
              <a:ext uri="{FF2B5EF4-FFF2-40B4-BE49-F238E27FC236}">
                <a16:creationId xmlns:a16="http://schemas.microsoft.com/office/drawing/2014/main" id="{FA884DB7-CE93-7043-9FBE-881FB5A65AF7}"/>
              </a:ext>
            </a:extLst>
          </p:cNvPr>
          <p:cNvPicPr>
            <a:picLocks noChangeAspect="1"/>
          </p:cNvPicPr>
          <p:nvPr/>
        </p:nvPicPr>
        <p:blipFill>
          <a:blip r:embed="rId3"/>
          <a:stretch>
            <a:fillRect/>
          </a:stretch>
        </p:blipFill>
        <p:spPr>
          <a:xfrm>
            <a:off x="1340175" y="1669822"/>
            <a:ext cx="10420503" cy="4185930"/>
          </a:xfrm>
          <a:prstGeom prst="rect">
            <a:avLst/>
          </a:prstGeom>
        </p:spPr>
      </p:pic>
    </p:spTree>
    <p:extLst>
      <p:ext uri="{BB962C8B-B14F-4D97-AF65-F5344CB8AC3E}">
        <p14:creationId xmlns:p14="http://schemas.microsoft.com/office/powerpoint/2010/main" val="2703162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AD79CF-BF73-7F45-86E8-5C1F15CC42C5}"/>
              </a:ext>
            </a:extLst>
          </p:cNvPr>
          <p:cNvSpPr>
            <a:spLocks noGrp="1"/>
          </p:cNvSpPr>
          <p:nvPr>
            <p:ph type="ctrTitle"/>
          </p:nvPr>
        </p:nvSpPr>
        <p:spPr/>
        <p:txBody>
          <a:bodyPr/>
          <a:lstStyle/>
          <a:p>
            <a:endParaRPr lang="es-EC"/>
          </a:p>
        </p:txBody>
      </p:sp>
      <p:sp>
        <p:nvSpPr>
          <p:cNvPr id="3" name="Subtítulo 2">
            <a:extLst>
              <a:ext uri="{FF2B5EF4-FFF2-40B4-BE49-F238E27FC236}">
                <a16:creationId xmlns:a16="http://schemas.microsoft.com/office/drawing/2014/main" id="{DB6E6704-9A0A-1F41-A046-D3D0BD59BCD8}"/>
              </a:ext>
            </a:extLst>
          </p:cNvPr>
          <p:cNvSpPr>
            <a:spLocks noGrp="1"/>
          </p:cNvSpPr>
          <p:nvPr>
            <p:ph type="subTitle" idx="1"/>
          </p:nvPr>
        </p:nvSpPr>
        <p:spPr/>
        <p:txBody>
          <a:bodyPr/>
          <a:lstStyle/>
          <a:p>
            <a:endParaRPr lang="es-EC"/>
          </a:p>
        </p:txBody>
      </p:sp>
      <p:pic>
        <p:nvPicPr>
          <p:cNvPr id="4" name="Imagen 3" descr="Plantillas-para-presentaciones-3.jpg">
            <a:extLst>
              <a:ext uri="{FF2B5EF4-FFF2-40B4-BE49-F238E27FC236}">
                <a16:creationId xmlns:a16="http://schemas.microsoft.com/office/drawing/2014/main" id="{316F90F6-532F-EB48-8D6E-AF072D244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233"/>
            <a:ext cx="12192000" cy="6962503"/>
          </a:xfrm>
          <a:prstGeom prst="rect">
            <a:avLst/>
          </a:prstGeom>
        </p:spPr>
      </p:pic>
      <p:pic>
        <p:nvPicPr>
          <p:cNvPr id="5" name="Imagen 4">
            <a:extLst>
              <a:ext uri="{FF2B5EF4-FFF2-40B4-BE49-F238E27FC236}">
                <a16:creationId xmlns:a16="http://schemas.microsoft.com/office/drawing/2014/main" id="{48F53D23-3A97-BF4C-BF39-30AE323C4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9964" y="5160746"/>
            <a:ext cx="3010140" cy="1149782"/>
          </a:xfrm>
          <a:prstGeom prst="rect">
            <a:avLst/>
          </a:prstGeom>
        </p:spPr>
      </p:pic>
      <p:sp>
        <p:nvSpPr>
          <p:cNvPr id="6" name="CuadroTexto 5">
            <a:extLst>
              <a:ext uri="{FF2B5EF4-FFF2-40B4-BE49-F238E27FC236}">
                <a16:creationId xmlns:a16="http://schemas.microsoft.com/office/drawing/2014/main" id="{64710C8D-02D3-C244-B9DF-79CD54DB5F80}"/>
              </a:ext>
            </a:extLst>
          </p:cNvPr>
          <p:cNvSpPr txBox="1"/>
          <p:nvPr/>
        </p:nvSpPr>
        <p:spPr>
          <a:xfrm>
            <a:off x="2970214" y="2840463"/>
            <a:ext cx="7318888" cy="830997"/>
          </a:xfrm>
          <a:prstGeom prst="rect">
            <a:avLst/>
          </a:prstGeom>
          <a:noFill/>
        </p:spPr>
        <p:txBody>
          <a:bodyPr wrap="square" rtlCol="0">
            <a:spAutoFit/>
          </a:bodyPr>
          <a:lstStyle/>
          <a:p>
            <a:r>
              <a:rPr lang="es-EC" sz="4800" b="1" dirty="0">
                <a:solidFill>
                  <a:schemeClr val="bg1"/>
                </a:solidFill>
              </a:rPr>
              <a:t>Evaluación de los casos</a:t>
            </a:r>
          </a:p>
        </p:txBody>
      </p:sp>
    </p:spTree>
    <p:extLst>
      <p:ext uri="{BB962C8B-B14F-4D97-AF65-F5344CB8AC3E}">
        <p14:creationId xmlns:p14="http://schemas.microsoft.com/office/powerpoint/2010/main" val="4039100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5"/>
            <a:ext cx="12192000" cy="6858000"/>
          </a:xfrm>
          <a:prstGeom prst="rect">
            <a:avLst/>
          </a:prstGeom>
        </p:spPr>
      </p:pic>
      <p:sp>
        <p:nvSpPr>
          <p:cNvPr id="8" name="Título 1">
            <a:extLst>
              <a:ext uri="{FF2B5EF4-FFF2-40B4-BE49-F238E27FC236}">
                <a16:creationId xmlns:a16="http://schemas.microsoft.com/office/drawing/2014/main" id="{C0FBCA90-7425-C94B-81E0-1213320B8713}"/>
              </a:ext>
            </a:extLst>
          </p:cNvPr>
          <p:cNvSpPr txBox="1">
            <a:spLocks/>
          </p:cNvSpPr>
          <p:nvPr/>
        </p:nvSpPr>
        <p:spPr>
          <a:xfrm>
            <a:off x="1025235" y="2578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La evaluación</a:t>
            </a:r>
          </a:p>
        </p:txBody>
      </p:sp>
      <p:sp>
        <p:nvSpPr>
          <p:cNvPr id="10" name="CuadroTexto 9">
            <a:extLst>
              <a:ext uri="{FF2B5EF4-FFF2-40B4-BE49-F238E27FC236}">
                <a16:creationId xmlns:a16="http://schemas.microsoft.com/office/drawing/2014/main" id="{1EF83D2A-56C7-A246-AFBF-B20BC92C4913}"/>
              </a:ext>
            </a:extLst>
          </p:cNvPr>
          <p:cNvSpPr txBox="1"/>
          <p:nvPr/>
        </p:nvSpPr>
        <p:spPr>
          <a:xfrm>
            <a:off x="10318090" y="3485788"/>
            <a:ext cx="102413" cy="276999"/>
          </a:xfrm>
          <a:prstGeom prst="rect">
            <a:avLst/>
          </a:prstGeom>
          <a:noFill/>
        </p:spPr>
        <p:txBody>
          <a:bodyPr wrap="square" rtlCol="0">
            <a:spAutoFit/>
          </a:bodyPr>
          <a:lstStyle/>
          <a:p>
            <a:r>
              <a:rPr lang="es-EC" sz="1200" dirty="0"/>
              <a:t>‘</a:t>
            </a:r>
            <a:endParaRPr lang="es-EC" dirty="0"/>
          </a:p>
        </p:txBody>
      </p:sp>
      <p:sp>
        <p:nvSpPr>
          <p:cNvPr id="9" name="CuadroTexto 8">
            <a:extLst>
              <a:ext uri="{FF2B5EF4-FFF2-40B4-BE49-F238E27FC236}">
                <a16:creationId xmlns:a16="http://schemas.microsoft.com/office/drawing/2014/main" id="{7A760843-1148-6246-BD3B-8073E3E3F952}"/>
              </a:ext>
            </a:extLst>
          </p:cNvPr>
          <p:cNvSpPr txBox="1"/>
          <p:nvPr/>
        </p:nvSpPr>
        <p:spPr>
          <a:xfrm>
            <a:off x="1262654" y="1811547"/>
            <a:ext cx="8209150" cy="369332"/>
          </a:xfrm>
          <a:prstGeom prst="rect">
            <a:avLst/>
          </a:prstGeom>
          <a:noFill/>
        </p:spPr>
        <p:txBody>
          <a:bodyPr wrap="square" rtlCol="0">
            <a:spAutoFit/>
          </a:bodyPr>
          <a:lstStyle/>
          <a:p>
            <a:r>
              <a:rPr lang="es-EC" dirty="0"/>
              <a:t>En las sesiones de jurado cada juez revisa entre 10 a 12 casos de distintas categorías.</a:t>
            </a:r>
          </a:p>
        </p:txBody>
      </p:sp>
      <p:grpSp>
        <p:nvGrpSpPr>
          <p:cNvPr id="14" name="Grupo 13">
            <a:extLst>
              <a:ext uri="{FF2B5EF4-FFF2-40B4-BE49-F238E27FC236}">
                <a16:creationId xmlns:a16="http://schemas.microsoft.com/office/drawing/2014/main" id="{D6D86BC8-8AD0-354B-B844-D8E2D37D80F5}"/>
              </a:ext>
            </a:extLst>
          </p:cNvPr>
          <p:cNvGrpSpPr/>
          <p:nvPr/>
        </p:nvGrpSpPr>
        <p:grpSpPr>
          <a:xfrm>
            <a:off x="1262654" y="2631101"/>
            <a:ext cx="9666691" cy="2573353"/>
            <a:chOff x="1262654" y="2631101"/>
            <a:chExt cx="9666691" cy="2573353"/>
          </a:xfrm>
        </p:grpSpPr>
        <p:grpSp>
          <p:nvGrpSpPr>
            <p:cNvPr id="12" name="Grupo 11">
              <a:extLst>
                <a:ext uri="{FF2B5EF4-FFF2-40B4-BE49-F238E27FC236}">
                  <a16:creationId xmlns:a16="http://schemas.microsoft.com/office/drawing/2014/main" id="{8BAE957B-525C-164C-ABD8-C8EBB8AB3120}"/>
                </a:ext>
              </a:extLst>
            </p:cNvPr>
            <p:cNvGrpSpPr/>
            <p:nvPr/>
          </p:nvGrpSpPr>
          <p:grpSpPr>
            <a:xfrm>
              <a:off x="1262654" y="2631101"/>
              <a:ext cx="9666691" cy="2573353"/>
              <a:chOff x="1262654" y="2631101"/>
              <a:chExt cx="9666691" cy="2573353"/>
            </a:xfrm>
          </p:grpSpPr>
          <p:pic>
            <p:nvPicPr>
              <p:cNvPr id="7" name="Imagen 6">
                <a:extLst>
                  <a:ext uri="{FF2B5EF4-FFF2-40B4-BE49-F238E27FC236}">
                    <a16:creationId xmlns:a16="http://schemas.microsoft.com/office/drawing/2014/main" id="{C2B59814-AE84-544B-BF80-05B3C9CAE903}"/>
                  </a:ext>
                </a:extLst>
              </p:cNvPr>
              <p:cNvPicPr>
                <a:picLocks noChangeAspect="1"/>
              </p:cNvPicPr>
              <p:nvPr/>
            </p:nvPicPr>
            <p:blipFill>
              <a:blip r:embed="rId3"/>
              <a:stretch>
                <a:fillRect/>
              </a:stretch>
            </p:blipFill>
            <p:spPr>
              <a:xfrm>
                <a:off x="1262654" y="2631101"/>
                <a:ext cx="9666691" cy="2573353"/>
              </a:xfrm>
              <a:prstGeom prst="rect">
                <a:avLst/>
              </a:prstGeom>
            </p:spPr>
          </p:pic>
          <p:sp>
            <p:nvSpPr>
              <p:cNvPr id="11" name="Rectángulo 10">
                <a:extLst>
                  <a:ext uri="{FF2B5EF4-FFF2-40B4-BE49-F238E27FC236}">
                    <a16:creationId xmlns:a16="http://schemas.microsoft.com/office/drawing/2014/main" id="{6C3EFA62-4397-164C-A90B-3F1A2014DBE5}"/>
                  </a:ext>
                </a:extLst>
              </p:cNvPr>
              <p:cNvSpPr/>
              <p:nvPr/>
            </p:nvSpPr>
            <p:spPr>
              <a:xfrm>
                <a:off x="4382219" y="2760453"/>
                <a:ext cx="3381555" cy="3623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3" name="CuadroTexto 12">
              <a:extLst>
                <a:ext uri="{FF2B5EF4-FFF2-40B4-BE49-F238E27FC236}">
                  <a16:creationId xmlns:a16="http://schemas.microsoft.com/office/drawing/2014/main" id="{BE974CCC-8E9B-7244-878B-C6E01475FACB}"/>
                </a:ext>
              </a:extLst>
            </p:cNvPr>
            <p:cNvSpPr txBox="1"/>
            <p:nvPr/>
          </p:nvSpPr>
          <p:spPr>
            <a:xfrm>
              <a:off x="3760773" y="3091044"/>
              <a:ext cx="102413" cy="276999"/>
            </a:xfrm>
            <a:prstGeom prst="rect">
              <a:avLst/>
            </a:prstGeom>
            <a:noFill/>
          </p:spPr>
          <p:txBody>
            <a:bodyPr wrap="square" rtlCol="0">
              <a:spAutoFit/>
            </a:bodyPr>
            <a:lstStyle/>
            <a:p>
              <a:r>
                <a:rPr lang="es-EC" sz="1200" dirty="0"/>
                <a:t>‘</a:t>
              </a:r>
              <a:endParaRPr lang="es-EC" dirty="0"/>
            </a:p>
          </p:txBody>
        </p:sp>
      </p:grpSp>
    </p:spTree>
    <p:extLst>
      <p:ext uri="{BB962C8B-B14F-4D97-AF65-F5344CB8AC3E}">
        <p14:creationId xmlns:p14="http://schemas.microsoft.com/office/powerpoint/2010/main" val="700290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5"/>
            <a:ext cx="12192000" cy="6858000"/>
          </a:xfrm>
          <a:prstGeom prst="rect">
            <a:avLst/>
          </a:prstGeom>
        </p:spPr>
      </p:pic>
      <p:sp>
        <p:nvSpPr>
          <p:cNvPr id="8" name="Título 1">
            <a:extLst>
              <a:ext uri="{FF2B5EF4-FFF2-40B4-BE49-F238E27FC236}">
                <a16:creationId xmlns:a16="http://schemas.microsoft.com/office/drawing/2014/main" id="{C0FBCA90-7425-C94B-81E0-1213320B8713}"/>
              </a:ext>
            </a:extLst>
          </p:cNvPr>
          <p:cNvSpPr txBox="1">
            <a:spLocks/>
          </p:cNvSpPr>
          <p:nvPr/>
        </p:nvSpPr>
        <p:spPr>
          <a:xfrm>
            <a:off x="1025235" y="2578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El jurado evalúa estos aspectos</a:t>
            </a:r>
          </a:p>
        </p:txBody>
      </p:sp>
      <p:sp>
        <p:nvSpPr>
          <p:cNvPr id="6" name="CuadroTexto 5">
            <a:extLst>
              <a:ext uri="{FF2B5EF4-FFF2-40B4-BE49-F238E27FC236}">
                <a16:creationId xmlns:a16="http://schemas.microsoft.com/office/drawing/2014/main" id="{827F81FA-52FF-1F47-A1BD-99D688DF4593}"/>
              </a:ext>
            </a:extLst>
          </p:cNvPr>
          <p:cNvSpPr txBox="1"/>
          <p:nvPr/>
        </p:nvSpPr>
        <p:spPr>
          <a:xfrm>
            <a:off x="8178394" y="2201453"/>
            <a:ext cx="102413" cy="276999"/>
          </a:xfrm>
          <a:prstGeom prst="rect">
            <a:avLst/>
          </a:prstGeom>
          <a:noFill/>
        </p:spPr>
        <p:txBody>
          <a:bodyPr wrap="square" rtlCol="0">
            <a:spAutoFit/>
          </a:bodyPr>
          <a:lstStyle/>
          <a:p>
            <a:r>
              <a:rPr lang="es-EC" sz="1200" dirty="0"/>
              <a:t>‘</a:t>
            </a:r>
            <a:endParaRPr lang="es-EC" dirty="0"/>
          </a:p>
        </p:txBody>
      </p:sp>
      <p:sp>
        <p:nvSpPr>
          <p:cNvPr id="10" name="CuadroTexto 9">
            <a:extLst>
              <a:ext uri="{FF2B5EF4-FFF2-40B4-BE49-F238E27FC236}">
                <a16:creationId xmlns:a16="http://schemas.microsoft.com/office/drawing/2014/main" id="{1EF83D2A-56C7-A246-AFBF-B20BC92C4913}"/>
              </a:ext>
            </a:extLst>
          </p:cNvPr>
          <p:cNvSpPr txBox="1"/>
          <p:nvPr/>
        </p:nvSpPr>
        <p:spPr>
          <a:xfrm>
            <a:off x="10318090" y="3485788"/>
            <a:ext cx="102413" cy="276999"/>
          </a:xfrm>
          <a:prstGeom prst="rect">
            <a:avLst/>
          </a:prstGeom>
          <a:noFill/>
        </p:spPr>
        <p:txBody>
          <a:bodyPr wrap="square" rtlCol="0">
            <a:spAutoFit/>
          </a:bodyPr>
          <a:lstStyle/>
          <a:p>
            <a:r>
              <a:rPr lang="es-EC" sz="1200" dirty="0"/>
              <a:t>‘</a:t>
            </a:r>
            <a:endParaRPr lang="es-EC" dirty="0"/>
          </a:p>
        </p:txBody>
      </p:sp>
      <p:grpSp>
        <p:nvGrpSpPr>
          <p:cNvPr id="15" name="Grupo 14">
            <a:extLst>
              <a:ext uri="{FF2B5EF4-FFF2-40B4-BE49-F238E27FC236}">
                <a16:creationId xmlns:a16="http://schemas.microsoft.com/office/drawing/2014/main" id="{5F7AC6F2-858F-5840-84C9-9ACB874413CF}"/>
              </a:ext>
            </a:extLst>
          </p:cNvPr>
          <p:cNvGrpSpPr/>
          <p:nvPr/>
        </p:nvGrpSpPr>
        <p:grpSpPr>
          <a:xfrm>
            <a:off x="1291372" y="1588517"/>
            <a:ext cx="10155946" cy="4348540"/>
            <a:chOff x="1291372" y="1588517"/>
            <a:chExt cx="10155946" cy="4348540"/>
          </a:xfrm>
        </p:grpSpPr>
        <p:pic>
          <p:nvPicPr>
            <p:cNvPr id="5" name="Imagen 4">
              <a:extLst>
                <a:ext uri="{FF2B5EF4-FFF2-40B4-BE49-F238E27FC236}">
                  <a16:creationId xmlns:a16="http://schemas.microsoft.com/office/drawing/2014/main" id="{80951412-154C-A54B-B8AD-A9DB90F2338E}"/>
                </a:ext>
              </a:extLst>
            </p:cNvPr>
            <p:cNvPicPr>
              <a:picLocks noChangeAspect="1"/>
            </p:cNvPicPr>
            <p:nvPr/>
          </p:nvPicPr>
          <p:blipFill>
            <a:blip r:embed="rId3"/>
            <a:stretch>
              <a:fillRect/>
            </a:stretch>
          </p:blipFill>
          <p:spPr>
            <a:xfrm>
              <a:off x="1291372" y="1588517"/>
              <a:ext cx="10155946" cy="4348540"/>
            </a:xfrm>
            <a:prstGeom prst="rect">
              <a:avLst/>
            </a:prstGeom>
          </p:spPr>
        </p:pic>
        <p:sp>
          <p:nvSpPr>
            <p:cNvPr id="14" name="CuadroTexto 13">
              <a:extLst>
                <a:ext uri="{FF2B5EF4-FFF2-40B4-BE49-F238E27FC236}">
                  <a16:creationId xmlns:a16="http://schemas.microsoft.com/office/drawing/2014/main" id="{8CAA6611-4FAF-1042-9056-5F269AA82D0A}"/>
                </a:ext>
              </a:extLst>
            </p:cNvPr>
            <p:cNvSpPr txBox="1"/>
            <p:nvPr/>
          </p:nvSpPr>
          <p:spPr>
            <a:xfrm>
              <a:off x="9172222" y="5052444"/>
              <a:ext cx="102413" cy="276999"/>
            </a:xfrm>
            <a:prstGeom prst="rect">
              <a:avLst/>
            </a:prstGeom>
            <a:noFill/>
          </p:spPr>
          <p:txBody>
            <a:bodyPr wrap="square" rtlCol="0">
              <a:spAutoFit/>
            </a:bodyPr>
            <a:lstStyle/>
            <a:p>
              <a:r>
                <a:rPr lang="es-EC" sz="1200" dirty="0"/>
                <a:t>‘</a:t>
              </a:r>
              <a:endParaRPr lang="es-EC" dirty="0"/>
            </a:p>
          </p:txBody>
        </p:sp>
      </p:grpSp>
    </p:spTree>
    <p:extLst>
      <p:ext uri="{BB962C8B-B14F-4D97-AF65-F5344CB8AC3E}">
        <p14:creationId xmlns:p14="http://schemas.microsoft.com/office/powerpoint/2010/main" val="1781948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5"/>
            <a:ext cx="12192000" cy="6858000"/>
          </a:xfrm>
          <a:prstGeom prst="rect">
            <a:avLst/>
          </a:prstGeom>
        </p:spPr>
      </p:pic>
      <p:sp>
        <p:nvSpPr>
          <p:cNvPr id="8" name="Título 1">
            <a:extLst>
              <a:ext uri="{FF2B5EF4-FFF2-40B4-BE49-F238E27FC236}">
                <a16:creationId xmlns:a16="http://schemas.microsoft.com/office/drawing/2014/main" id="{C0FBCA90-7425-C94B-81E0-1213320B8713}"/>
              </a:ext>
            </a:extLst>
          </p:cNvPr>
          <p:cNvSpPr txBox="1">
            <a:spLocks/>
          </p:cNvSpPr>
          <p:nvPr/>
        </p:nvSpPr>
        <p:spPr>
          <a:xfrm>
            <a:off x="1025235" y="2578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Motivos de descalificación</a:t>
            </a:r>
          </a:p>
        </p:txBody>
      </p:sp>
      <p:sp>
        <p:nvSpPr>
          <p:cNvPr id="6" name="CuadroTexto 5">
            <a:extLst>
              <a:ext uri="{FF2B5EF4-FFF2-40B4-BE49-F238E27FC236}">
                <a16:creationId xmlns:a16="http://schemas.microsoft.com/office/drawing/2014/main" id="{827F81FA-52FF-1F47-A1BD-99D688DF4593}"/>
              </a:ext>
            </a:extLst>
          </p:cNvPr>
          <p:cNvSpPr txBox="1"/>
          <p:nvPr/>
        </p:nvSpPr>
        <p:spPr>
          <a:xfrm>
            <a:off x="8178394" y="2201453"/>
            <a:ext cx="102413" cy="276999"/>
          </a:xfrm>
          <a:prstGeom prst="rect">
            <a:avLst/>
          </a:prstGeom>
          <a:noFill/>
        </p:spPr>
        <p:txBody>
          <a:bodyPr wrap="square" rtlCol="0">
            <a:spAutoFit/>
          </a:bodyPr>
          <a:lstStyle/>
          <a:p>
            <a:r>
              <a:rPr lang="es-EC" sz="1200" dirty="0"/>
              <a:t>‘</a:t>
            </a:r>
            <a:endParaRPr lang="es-EC" dirty="0"/>
          </a:p>
        </p:txBody>
      </p:sp>
      <p:sp>
        <p:nvSpPr>
          <p:cNvPr id="10" name="CuadroTexto 9">
            <a:extLst>
              <a:ext uri="{FF2B5EF4-FFF2-40B4-BE49-F238E27FC236}">
                <a16:creationId xmlns:a16="http://schemas.microsoft.com/office/drawing/2014/main" id="{1EF83D2A-56C7-A246-AFBF-B20BC92C4913}"/>
              </a:ext>
            </a:extLst>
          </p:cNvPr>
          <p:cNvSpPr txBox="1"/>
          <p:nvPr/>
        </p:nvSpPr>
        <p:spPr>
          <a:xfrm>
            <a:off x="10318090" y="3485788"/>
            <a:ext cx="102413" cy="276999"/>
          </a:xfrm>
          <a:prstGeom prst="rect">
            <a:avLst/>
          </a:prstGeom>
          <a:noFill/>
        </p:spPr>
        <p:txBody>
          <a:bodyPr wrap="square" rtlCol="0">
            <a:spAutoFit/>
          </a:bodyPr>
          <a:lstStyle/>
          <a:p>
            <a:r>
              <a:rPr lang="es-EC" sz="1200" dirty="0"/>
              <a:t>‘</a:t>
            </a:r>
            <a:endParaRPr lang="es-EC" dirty="0"/>
          </a:p>
        </p:txBody>
      </p:sp>
      <p:grpSp>
        <p:nvGrpSpPr>
          <p:cNvPr id="11" name="Grupo 10">
            <a:extLst>
              <a:ext uri="{FF2B5EF4-FFF2-40B4-BE49-F238E27FC236}">
                <a16:creationId xmlns:a16="http://schemas.microsoft.com/office/drawing/2014/main" id="{0C577A86-BA14-3447-935E-5CF95F2B6DDE}"/>
              </a:ext>
            </a:extLst>
          </p:cNvPr>
          <p:cNvGrpSpPr/>
          <p:nvPr/>
        </p:nvGrpSpPr>
        <p:grpSpPr>
          <a:xfrm>
            <a:off x="1455944" y="1583367"/>
            <a:ext cx="9897856" cy="4525568"/>
            <a:chOff x="1455944" y="1583367"/>
            <a:chExt cx="9897856" cy="4525568"/>
          </a:xfrm>
        </p:grpSpPr>
        <p:pic>
          <p:nvPicPr>
            <p:cNvPr id="7" name="Imagen 6">
              <a:extLst>
                <a:ext uri="{FF2B5EF4-FFF2-40B4-BE49-F238E27FC236}">
                  <a16:creationId xmlns:a16="http://schemas.microsoft.com/office/drawing/2014/main" id="{BDBF778A-CCA1-9C4B-AEA1-224B3021DE03}"/>
                </a:ext>
              </a:extLst>
            </p:cNvPr>
            <p:cNvPicPr>
              <a:picLocks noChangeAspect="1"/>
            </p:cNvPicPr>
            <p:nvPr/>
          </p:nvPicPr>
          <p:blipFill>
            <a:blip r:embed="rId3"/>
            <a:stretch>
              <a:fillRect/>
            </a:stretch>
          </p:blipFill>
          <p:spPr>
            <a:xfrm>
              <a:off x="1455944" y="1583367"/>
              <a:ext cx="9897856" cy="4525568"/>
            </a:xfrm>
            <a:prstGeom prst="rect">
              <a:avLst/>
            </a:prstGeom>
          </p:spPr>
        </p:pic>
        <p:sp>
          <p:nvSpPr>
            <p:cNvPr id="9" name="Rectángulo 8">
              <a:extLst>
                <a:ext uri="{FF2B5EF4-FFF2-40B4-BE49-F238E27FC236}">
                  <a16:creationId xmlns:a16="http://schemas.microsoft.com/office/drawing/2014/main" id="{800751B3-8C12-CD42-B40C-DF1E246DE4A0}"/>
                </a:ext>
              </a:extLst>
            </p:cNvPr>
            <p:cNvSpPr/>
            <p:nvPr/>
          </p:nvSpPr>
          <p:spPr>
            <a:xfrm>
              <a:off x="6096000" y="5474511"/>
              <a:ext cx="4083170" cy="615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2" name="CuadroTexto 11">
            <a:extLst>
              <a:ext uri="{FF2B5EF4-FFF2-40B4-BE49-F238E27FC236}">
                <a16:creationId xmlns:a16="http://schemas.microsoft.com/office/drawing/2014/main" id="{2B692C28-20DA-A340-B104-33A0CE7C2BD1}"/>
              </a:ext>
            </a:extLst>
          </p:cNvPr>
          <p:cNvSpPr txBox="1"/>
          <p:nvPr/>
        </p:nvSpPr>
        <p:spPr>
          <a:xfrm>
            <a:off x="6096000" y="5557887"/>
            <a:ext cx="4948928" cy="646331"/>
          </a:xfrm>
          <a:prstGeom prst="rect">
            <a:avLst/>
          </a:prstGeom>
          <a:noFill/>
        </p:spPr>
        <p:txBody>
          <a:bodyPr wrap="square" rtlCol="0">
            <a:spAutoFit/>
          </a:bodyPr>
          <a:lstStyle/>
          <a:p>
            <a:r>
              <a:rPr lang="es-EC" dirty="0">
                <a:hlinkClick r:id="rId4"/>
              </a:rPr>
              <a:t>https://premioseffie.com/pasos-para-inscripcion/</a:t>
            </a:r>
            <a:endParaRPr lang="es-EC" dirty="0"/>
          </a:p>
          <a:p>
            <a:endParaRPr lang="es-EC" dirty="0"/>
          </a:p>
        </p:txBody>
      </p:sp>
    </p:spTree>
    <p:extLst>
      <p:ext uri="{BB962C8B-B14F-4D97-AF65-F5344CB8AC3E}">
        <p14:creationId xmlns:p14="http://schemas.microsoft.com/office/powerpoint/2010/main" val="3850288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AD79CF-BF73-7F45-86E8-5C1F15CC42C5}"/>
              </a:ext>
            </a:extLst>
          </p:cNvPr>
          <p:cNvSpPr>
            <a:spLocks noGrp="1"/>
          </p:cNvSpPr>
          <p:nvPr>
            <p:ph type="ctrTitle"/>
          </p:nvPr>
        </p:nvSpPr>
        <p:spPr/>
        <p:txBody>
          <a:bodyPr/>
          <a:lstStyle/>
          <a:p>
            <a:endParaRPr lang="es-EC"/>
          </a:p>
        </p:txBody>
      </p:sp>
      <p:sp>
        <p:nvSpPr>
          <p:cNvPr id="3" name="Subtítulo 2">
            <a:extLst>
              <a:ext uri="{FF2B5EF4-FFF2-40B4-BE49-F238E27FC236}">
                <a16:creationId xmlns:a16="http://schemas.microsoft.com/office/drawing/2014/main" id="{DB6E6704-9A0A-1F41-A046-D3D0BD59BCD8}"/>
              </a:ext>
            </a:extLst>
          </p:cNvPr>
          <p:cNvSpPr>
            <a:spLocks noGrp="1"/>
          </p:cNvSpPr>
          <p:nvPr>
            <p:ph type="subTitle" idx="1"/>
          </p:nvPr>
        </p:nvSpPr>
        <p:spPr/>
        <p:txBody>
          <a:bodyPr/>
          <a:lstStyle/>
          <a:p>
            <a:endParaRPr lang="es-EC"/>
          </a:p>
        </p:txBody>
      </p:sp>
      <p:pic>
        <p:nvPicPr>
          <p:cNvPr id="4" name="Imagen 3" descr="Plantillas-para-presentaciones-3.jpg">
            <a:extLst>
              <a:ext uri="{FF2B5EF4-FFF2-40B4-BE49-F238E27FC236}">
                <a16:creationId xmlns:a16="http://schemas.microsoft.com/office/drawing/2014/main" id="{316F90F6-532F-EB48-8D6E-AF072D244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233"/>
            <a:ext cx="12192000" cy="6962503"/>
          </a:xfrm>
          <a:prstGeom prst="rect">
            <a:avLst/>
          </a:prstGeom>
        </p:spPr>
      </p:pic>
      <p:pic>
        <p:nvPicPr>
          <p:cNvPr id="5" name="Imagen 4">
            <a:extLst>
              <a:ext uri="{FF2B5EF4-FFF2-40B4-BE49-F238E27FC236}">
                <a16:creationId xmlns:a16="http://schemas.microsoft.com/office/drawing/2014/main" id="{48F53D23-3A97-BF4C-BF39-30AE323C4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9964" y="5160746"/>
            <a:ext cx="3010140" cy="1149782"/>
          </a:xfrm>
          <a:prstGeom prst="rect">
            <a:avLst/>
          </a:prstGeom>
        </p:spPr>
      </p:pic>
      <p:sp>
        <p:nvSpPr>
          <p:cNvPr id="6" name="CuadroTexto 5">
            <a:extLst>
              <a:ext uri="{FF2B5EF4-FFF2-40B4-BE49-F238E27FC236}">
                <a16:creationId xmlns:a16="http://schemas.microsoft.com/office/drawing/2014/main" id="{64710C8D-02D3-C244-B9DF-79CD54DB5F80}"/>
              </a:ext>
            </a:extLst>
          </p:cNvPr>
          <p:cNvSpPr txBox="1"/>
          <p:nvPr/>
        </p:nvSpPr>
        <p:spPr>
          <a:xfrm>
            <a:off x="2970214" y="2719446"/>
            <a:ext cx="7318888" cy="1569660"/>
          </a:xfrm>
          <a:prstGeom prst="rect">
            <a:avLst/>
          </a:prstGeom>
          <a:noFill/>
        </p:spPr>
        <p:txBody>
          <a:bodyPr wrap="square" rtlCol="0">
            <a:spAutoFit/>
          </a:bodyPr>
          <a:lstStyle/>
          <a:p>
            <a:pPr algn="ctr"/>
            <a:r>
              <a:rPr lang="es-EC" sz="4800" b="1" dirty="0">
                <a:solidFill>
                  <a:schemeClr val="bg1"/>
                </a:solidFill>
              </a:rPr>
              <a:t>Formulario de la Plataforma </a:t>
            </a:r>
          </a:p>
          <a:p>
            <a:pPr algn="ctr"/>
            <a:r>
              <a:rPr lang="es-EC" sz="4800" b="1" dirty="0">
                <a:solidFill>
                  <a:schemeClr val="bg1"/>
                </a:solidFill>
              </a:rPr>
              <a:t>Acclaim</a:t>
            </a:r>
          </a:p>
        </p:txBody>
      </p:sp>
    </p:spTree>
    <p:extLst>
      <p:ext uri="{BB962C8B-B14F-4D97-AF65-F5344CB8AC3E}">
        <p14:creationId xmlns:p14="http://schemas.microsoft.com/office/powerpoint/2010/main" val="31742245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5"/>
            <a:ext cx="12192000" cy="6858000"/>
          </a:xfrm>
          <a:prstGeom prst="rect">
            <a:avLst/>
          </a:prstGeom>
        </p:spPr>
      </p:pic>
      <p:sp>
        <p:nvSpPr>
          <p:cNvPr id="8" name="Título 1">
            <a:extLst>
              <a:ext uri="{FF2B5EF4-FFF2-40B4-BE49-F238E27FC236}">
                <a16:creationId xmlns:a16="http://schemas.microsoft.com/office/drawing/2014/main" id="{C0FBCA90-7425-C94B-81E0-1213320B8713}"/>
              </a:ext>
            </a:extLst>
          </p:cNvPr>
          <p:cNvSpPr txBox="1">
            <a:spLocks/>
          </p:cNvSpPr>
          <p:nvPr/>
        </p:nvSpPr>
        <p:spPr>
          <a:xfrm>
            <a:off x="1025235" y="2578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Información inicial relevante</a:t>
            </a:r>
          </a:p>
        </p:txBody>
      </p:sp>
      <p:sp>
        <p:nvSpPr>
          <p:cNvPr id="6" name="CuadroTexto 5">
            <a:extLst>
              <a:ext uri="{FF2B5EF4-FFF2-40B4-BE49-F238E27FC236}">
                <a16:creationId xmlns:a16="http://schemas.microsoft.com/office/drawing/2014/main" id="{827F81FA-52FF-1F47-A1BD-99D688DF4593}"/>
              </a:ext>
            </a:extLst>
          </p:cNvPr>
          <p:cNvSpPr txBox="1"/>
          <p:nvPr/>
        </p:nvSpPr>
        <p:spPr>
          <a:xfrm>
            <a:off x="8178394" y="2201453"/>
            <a:ext cx="102413" cy="276999"/>
          </a:xfrm>
          <a:prstGeom prst="rect">
            <a:avLst/>
          </a:prstGeom>
          <a:noFill/>
        </p:spPr>
        <p:txBody>
          <a:bodyPr wrap="square" rtlCol="0">
            <a:spAutoFit/>
          </a:bodyPr>
          <a:lstStyle/>
          <a:p>
            <a:r>
              <a:rPr lang="es-EC" sz="1200" dirty="0"/>
              <a:t>‘</a:t>
            </a:r>
            <a:endParaRPr lang="es-EC" dirty="0"/>
          </a:p>
        </p:txBody>
      </p:sp>
      <p:sp>
        <p:nvSpPr>
          <p:cNvPr id="10" name="CuadroTexto 9">
            <a:extLst>
              <a:ext uri="{FF2B5EF4-FFF2-40B4-BE49-F238E27FC236}">
                <a16:creationId xmlns:a16="http://schemas.microsoft.com/office/drawing/2014/main" id="{1EF83D2A-56C7-A246-AFBF-B20BC92C4913}"/>
              </a:ext>
            </a:extLst>
          </p:cNvPr>
          <p:cNvSpPr txBox="1"/>
          <p:nvPr/>
        </p:nvSpPr>
        <p:spPr>
          <a:xfrm>
            <a:off x="10318090" y="3485788"/>
            <a:ext cx="102413" cy="276999"/>
          </a:xfrm>
          <a:prstGeom prst="rect">
            <a:avLst/>
          </a:prstGeom>
          <a:noFill/>
        </p:spPr>
        <p:txBody>
          <a:bodyPr wrap="square" rtlCol="0">
            <a:spAutoFit/>
          </a:bodyPr>
          <a:lstStyle/>
          <a:p>
            <a:r>
              <a:rPr lang="es-EC" sz="1200" dirty="0"/>
              <a:t>‘</a:t>
            </a:r>
            <a:endParaRPr lang="es-EC" dirty="0"/>
          </a:p>
        </p:txBody>
      </p:sp>
      <p:grpSp>
        <p:nvGrpSpPr>
          <p:cNvPr id="15" name="Grupo 14">
            <a:extLst>
              <a:ext uri="{FF2B5EF4-FFF2-40B4-BE49-F238E27FC236}">
                <a16:creationId xmlns:a16="http://schemas.microsoft.com/office/drawing/2014/main" id="{3AA71C7C-E134-D940-A53C-994420994483}"/>
              </a:ext>
            </a:extLst>
          </p:cNvPr>
          <p:cNvGrpSpPr/>
          <p:nvPr/>
        </p:nvGrpSpPr>
        <p:grpSpPr>
          <a:xfrm>
            <a:off x="1516144" y="1542906"/>
            <a:ext cx="9598894" cy="4619355"/>
            <a:chOff x="1516144" y="1542906"/>
            <a:chExt cx="9598894" cy="4619355"/>
          </a:xfrm>
        </p:grpSpPr>
        <p:pic>
          <p:nvPicPr>
            <p:cNvPr id="7" name="Imagen 6">
              <a:extLst>
                <a:ext uri="{FF2B5EF4-FFF2-40B4-BE49-F238E27FC236}">
                  <a16:creationId xmlns:a16="http://schemas.microsoft.com/office/drawing/2014/main" id="{AE508093-8617-1145-B900-725DEC1B375A}"/>
                </a:ext>
              </a:extLst>
            </p:cNvPr>
            <p:cNvPicPr>
              <a:picLocks noChangeAspect="1"/>
            </p:cNvPicPr>
            <p:nvPr/>
          </p:nvPicPr>
          <p:blipFill>
            <a:blip r:embed="rId3"/>
            <a:stretch>
              <a:fillRect/>
            </a:stretch>
          </p:blipFill>
          <p:spPr>
            <a:xfrm>
              <a:off x="1516144" y="1542906"/>
              <a:ext cx="9598894" cy="4619355"/>
            </a:xfrm>
            <a:prstGeom prst="rect">
              <a:avLst/>
            </a:prstGeom>
          </p:spPr>
        </p:pic>
        <p:sp>
          <p:nvSpPr>
            <p:cNvPr id="11" name="Rectángulo 10">
              <a:extLst>
                <a:ext uri="{FF2B5EF4-FFF2-40B4-BE49-F238E27FC236}">
                  <a16:creationId xmlns:a16="http://schemas.microsoft.com/office/drawing/2014/main" id="{62DA2451-5DFE-E944-8D4F-5966C8798ED1}"/>
                </a:ext>
              </a:extLst>
            </p:cNvPr>
            <p:cNvSpPr/>
            <p:nvPr/>
          </p:nvSpPr>
          <p:spPr>
            <a:xfrm>
              <a:off x="3838632" y="3622971"/>
              <a:ext cx="515389" cy="27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Rectángulo 11">
              <a:extLst>
                <a:ext uri="{FF2B5EF4-FFF2-40B4-BE49-F238E27FC236}">
                  <a16:creationId xmlns:a16="http://schemas.microsoft.com/office/drawing/2014/main" id="{3280E299-8C80-F34D-991A-7BEB84D91241}"/>
                </a:ext>
              </a:extLst>
            </p:cNvPr>
            <p:cNvSpPr/>
            <p:nvPr/>
          </p:nvSpPr>
          <p:spPr>
            <a:xfrm>
              <a:off x="1976261" y="4257564"/>
              <a:ext cx="936567" cy="130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12">
              <a:extLst>
                <a:ext uri="{FF2B5EF4-FFF2-40B4-BE49-F238E27FC236}">
                  <a16:creationId xmlns:a16="http://schemas.microsoft.com/office/drawing/2014/main" id="{4ECA4A54-5370-B64E-98E1-993FBE6AE9A3}"/>
                </a:ext>
              </a:extLst>
            </p:cNvPr>
            <p:cNvSpPr/>
            <p:nvPr/>
          </p:nvSpPr>
          <p:spPr>
            <a:xfrm>
              <a:off x="2621279" y="3594352"/>
              <a:ext cx="936567" cy="1569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a:extLst>
                <a:ext uri="{FF2B5EF4-FFF2-40B4-BE49-F238E27FC236}">
                  <a16:creationId xmlns:a16="http://schemas.microsoft.com/office/drawing/2014/main" id="{38E2266B-95A3-894E-A2D6-4D9A0C9A0E7D}"/>
                </a:ext>
              </a:extLst>
            </p:cNvPr>
            <p:cNvSpPr/>
            <p:nvPr/>
          </p:nvSpPr>
          <p:spPr>
            <a:xfrm>
              <a:off x="8395982" y="3028953"/>
              <a:ext cx="2279873" cy="27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Tree>
    <p:extLst>
      <p:ext uri="{BB962C8B-B14F-4D97-AF65-F5344CB8AC3E}">
        <p14:creationId xmlns:p14="http://schemas.microsoft.com/office/powerpoint/2010/main" val="1860647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5"/>
            <a:ext cx="12192000" cy="6858000"/>
          </a:xfrm>
          <a:prstGeom prst="rect">
            <a:avLst/>
          </a:prstGeom>
        </p:spPr>
      </p:pic>
      <p:sp>
        <p:nvSpPr>
          <p:cNvPr id="8" name="Título 1">
            <a:extLst>
              <a:ext uri="{FF2B5EF4-FFF2-40B4-BE49-F238E27FC236}">
                <a16:creationId xmlns:a16="http://schemas.microsoft.com/office/drawing/2014/main" id="{C0FBCA90-7425-C94B-81E0-1213320B8713}"/>
              </a:ext>
            </a:extLst>
          </p:cNvPr>
          <p:cNvSpPr txBox="1">
            <a:spLocks/>
          </p:cNvSpPr>
          <p:nvPr/>
        </p:nvSpPr>
        <p:spPr>
          <a:xfrm>
            <a:off x="1025235" y="2578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Inscripción en más de una categoría</a:t>
            </a:r>
          </a:p>
        </p:txBody>
      </p:sp>
      <p:sp>
        <p:nvSpPr>
          <p:cNvPr id="6" name="CuadroTexto 5">
            <a:extLst>
              <a:ext uri="{FF2B5EF4-FFF2-40B4-BE49-F238E27FC236}">
                <a16:creationId xmlns:a16="http://schemas.microsoft.com/office/drawing/2014/main" id="{827F81FA-52FF-1F47-A1BD-99D688DF4593}"/>
              </a:ext>
            </a:extLst>
          </p:cNvPr>
          <p:cNvSpPr txBox="1"/>
          <p:nvPr/>
        </p:nvSpPr>
        <p:spPr>
          <a:xfrm>
            <a:off x="8178394" y="2201453"/>
            <a:ext cx="102413" cy="276999"/>
          </a:xfrm>
          <a:prstGeom prst="rect">
            <a:avLst/>
          </a:prstGeom>
          <a:noFill/>
        </p:spPr>
        <p:txBody>
          <a:bodyPr wrap="square" rtlCol="0">
            <a:spAutoFit/>
          </a:bodyPr>
          <a:lstStyle/>
          <a:p>
            <a:r>
              <a:rPr lang="es-EC" sz="1200" dirty="0"/>
              <a:t>‘</a:t>
            </a:r>
            <a:endParaRPr lang="es-EC" dirty="0"/>
          </a:p>
        </p:txBody>
      </p:sp>
      <p:sp>
        <p:nvSpPr>
          <p:cNvPr id="10" name="CuadroTexto 9">
            <a:extLst>
              <a:ext uri="{FF2B5EF4-FFF2-40B4-BE49-F238E27FC236}">
                <a16:creationId xmlns:a16="http://schemas.microsoft.com/office/drawing/2014/main" id="{1EF83D2A-56C7-A246-AFBF-B20BC92C4913}"/>
              </a:ext>
            </a:extLst>
          </p:cNvPr>
          <p:cNvSpPr txBox="1"/>
          <p:nvPr/>
        </p:nvSpPr>
        <p:spPr>
          <a:xfrm>
            <a:off x="10318090" y="3485788"/>
            <a:ext cx="102413" cy="276999"/>
          </a:xfrm>
          <a:prstGeom prst="rect">
            <a:avLst/>
          </a:prstGeom>
          <a:noFill/>
        </p:spPr>
        <p:txBody>
          <a:bodyPr wrap="square" rtlCol="0">
            <a:spAutoFit/>
          </a:bodyPr>
          <a:lstStyle/>
          <a:p>
            <a:r>
              <a:rPr lang="es-EC" sz="1200" dirty="0"/>
              <a:t>‘</a:t>
            </a:r>
            <a:endParaRPr lang="es-EC" dirty="0"/>
          </a:p>
        </p:txBody>
      </p:sp>
      <p:grpSp>
        <p:nvGrpSpPr>
          <p:cNvPr id="11" name="Grupo 10">
            <a:extLst>
              <a:ext uri="{FF2B5EF4-FFF2-40B4-BE49-F238E27FC236}">
                <a16:creationId xmlns:a16="http://schemas.microsoft.com/office/drawing/2014/main" id="{693FC7C3-3FA9-7240-AAD2-D1C4B5A7522C}"/>
              </a:ext>
            </a:extLst>
          </p:cNvPr>
          <p:cNvGrpSpPr/>
          <p:nvPr/>
        </p:nvGrpSpPr>
        <p:grpSpPr>
          <a:xfrm>
            <a:off x="1203730" y="1690688"/>
            <a:ext cx="10569170" cy="4130049"/>
            <a:chOff x="1203730" y="1690688"/>
            <a:chExt cx="10569170" cy="4130049"/>
          </a:xfrm>
        </p:grpSpPr>
        <p:pic>
          <p:nvPicPr>
            <p:cNvPr id="7" name="Imagen 6">
              <a:extLst>
                <a:ext uri="{FF2B5EF4-FFF2-40B4-BE49-F238E27FC236}">
                  <a16:creationId xmlns:a16="http://schemas.microsoft.com/office/drawing/2014/main" id="{A0C9E300-9A39-5545-80EF-CB785FE17DF4}"/>
                </a:ext>
              </a:extLst>
            </p:cNvPr>
            <p:cNvPicPr>
              <a:picLocks noChangeAspect="1"/>
            </p:cNvPicPr>
            <p:nvPr/>
          </p:nvPicPr>
          <p:blipFill>
            <a:blip r:embed="rId3"/>
            <a:stretch>
              <a:fillRect/>
            </a:stretch>
          </p:blipFill>
          <p:spPr>
            <a:xfrm>
              <a:off x="1203730" y="1690688"/>
              <a:ext cx="10569170" cy="4130049"/>
            </a:xfrm>
            <a:prstGeom prst="rect">
              <a:avLst/>
            </a:prstGeom>
          </p:spPr>
        </p:pic>
        <p:sp>
          <p:nvSpPr>
            <p:cNvPr id="9" name="Rectángulo 8">
              <a:extLst>
                <a:ext uri="{FF2B5EF4-FFF2-40B4-BE49-F238E27FC236}">
                  <a16:creationId xmlns:a16="http://schemas.microsoft.com/office/drawing/2014/main" id="{E6C32780-7645-3E40-9037-ABDE5F6F89A3}"/>
                </a:ext>
              </a:extLst>
            </p:cNvPr>
            <p:cNvSpPr/>
            <p:nvPr/>
          </p:nvSpPr>
          <p:spPr>
            <a:xfrm>
              <a:off x="1461600" y="3679200"/>
              <a:ext cx="590400" cy="115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14" name="Grupo 13">
            <a:extLst>
              <a:ext uri="{FF2B5EF4-FFF2-40B4-BE49-F238E27FC236}">
                <a16:creationId xmlns:a16="http://schemas.microsoft.com/office/drawing/2014/main" id="{7D8C1E19-58A4-FA42-9832-3545D068C547}"/>
              </a:ext>
            </a:extLst>
          </p:cNvPr>
          <p:cNvGrpSpPr/>
          <p:nvPr/>
        </p:nvGrpSpPr>
        <p:grpSpPr>
          <a:xfrm>
            <a:off x="7077600" y="3736800"/>
            <a:ext cx="2426400" cy="792000"/>
            <a:chOff x="7077600" y="3736800"/>
            <a:chExt cx="2426400" cy="792000"/>
          </a:xfrm>
        </p:grpSpPr>
        <p:sp>
          <p:nvSpPr>
            <p:cNvPr id="12" name="Rectángulo 11">
              <a:extLst>
                <a:ext uri="{FF2B5EF4-FFF2-40B4-BE49-F238E27FC236}">
                  <a16:creationId xmlns:a16="http://schemas.microsoft.com/office/drawing/2014/main" id="{0EA04871-FDC9-9148-A63A-CBDB7FB76BBB}"/>
                </a:ext>
              </a:extLst>
            </p:cNvPr>
            <p:cNvSpPr/>
            <p:nvPr/>
          </p:nvSpPr>
          <p:spPr>
            <a:xfrm>
              <a:off x="7077600" y="4334400"/>
              <a:ext cx="856800" cy="19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12">
              <a:extLst>
                <a:ext uri="{FF2B5EF4-FFF2-40B4-BE49-F238E27FC236}">
                  <a16:creationId xmlns:a16="http://schemas.microsoft.com/office/drawing/2014/main" id="{DC63AE32-F214-414A-9A4C-6A5A8FCAB9B8}"/>
                </a:ext>
              </a:extLst>
            </p:cNvPr>
            <p:cNvSpPr/>
            <p:nvPr/>
          </p:nvSpPr>
          <p:spPr>
            <a:xfrm>
              <a:off x="8756400" y="3736800"/>
              <a:ext cx="747600" cy="19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Tree>
    <p:extLst>
      <p:ext uri="{BB962C8B-B14F-4D97-AF65-F5344CB8AC3E}">
        <p14:creationId xmlns:p14="http://schemas.microsoft.com/office/powerpoint/2010/main" val="1330571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5"/>
            <a:ext cx="12192000" cy="6858000"/>
          </a:xfrm>
          <a:prstGeom prst="rect">
            <a:avLst/>
          </a:prstGeom>
        </p:spPr>
      </p:pic>
      <p:sp>
        <p:nvSpPr>
          <p:cNvPr id="6" name="CuadroTexto 5">
            <a:extLst>
              <a:ext uri="{FF2B5EF4-FFF2-40B4-BE49-F238E27FC236}">
                <a16:creationId xmlns:a16="http://schemas.microsoft.com/office/drawing/2014/main" id="{827F81FA-52FF-1F47-A1BD-99D688DF4593}"/>
              </a:ext>
            </a:extLst>
          </p:cNvPr>
          <p:cNvSpPr txBox="1"/>
          <p:nvPr/>
        </p:nvSpPr>
        <p:spPr>
          <a:xfrm>
            <a:off x="8178394" y="2201453"/>
            <a:ext cx="102413" cy="276999"/>
          </a:xfrm>
          <a:prstGeom prst="rect">
            <a:avLst/>
          </a:prstGeom>
          <a:noFill/>
        </p:spPr>
        <p:txBody>
          <a:bodyPr wrap="square" rtlCol="0">
            <a:spAutoFit/>
          </a:bodyPr>
          <a:lstStyle/>
          <a:p>
            <a:r>
              <a:rPr lang="es-EC" sz="1200" dirty="0"/>
              <a:t>‘</a:t>
            </a:r>
            <a:endParaRPr lang="es-EC" dirty="0"/>
          </a:p>
        </p:txBody>
      </p:sp>
      <p:sp>
        <p:nvSpPr>
          <p:cNvPr id="10" name="CuadroTexto 9">
            <a:extLst>
              <a:ext uri="{FF2B5EF4-FFF2-40B4-BE49-F238E27FC236}">
                <a16:creationId xmlns:a16="http://schemas.microsoft.com/office/drawing/2014/main" id="{1EF83D2A-56C7-A246-AFBF-B20BC92C4913}"/>
              </a:ext>
            </a:extLst>
          </p:cNvPr>
          <p:cNvSpPr txBox="1"/>
          <p:nvPr/>
        </p:nvSpPr>
        <p:spPr>
          <a:xfrm>
            <a:off x="10318090" y="3485788"/>
            <a:ext cx="102413" cy="276999"/>
          </a:xfrm>
          <a:prstGeom prst="rect">
            <a:avLst/>
          </a:prstGeom>
          <a:noFill/>
        </p:spPr>
        <p:txBody>
          <a:bodyPr wrap="square" rtlCol="0">
            <a:spAutoFit/>
          </a:bodyPr>
          <a:lstStyle/>
          <a:p>
            <a:r>
              <a:rPr lang="es-EC" sz="1200" dirty="0"/>
              <a:t>‘</a:t>
            </a:r>
            <a:endParaRPr lang="es-EC" dirty="0"/>
          </a:p>
        </p:txBody>
      </p:sp>
      <p:sp>
        <p:nvSpPr>
          <p:cNvPr id="18" name="Título 1">
            <a:extLst>
              <a:ext uri="{FF2B5EF4-FFF2-40B4-BE49-F238E27FC236}">
                <a16:creationId xmlns:a16="http://schemas.microsoft.com/office/drawing/2014/main" id="{A3AF4813-5558-BC4F-A021-B15BDB1C3FA9}"/>
              </a:ext>
            </a:extLst>
          </p:cNvPr>
          <p:cNvSpPr txBox="1">
            <a:spLocks/>
          </p:cNvSpPr>
          <p:nvPr/>
        </p:nvSpPr>
        <p:spPr>
          <a:xfrm>
            <a:off x="1040225" y="-8851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Comprobante de inscripción</a:t>
            </a:r>
          </a:p>
        </p:txBody>
      </p:sp>
      <p:sp>
        <p:nvSpPr>
          <p:cNvPr id="7" name="CuadroTexto 6">
            <a:extLst>
              <a:ext uri="{FF2B5EF4-FFF2-40B4-BE49-F238E27FC236}">
                <a16:creationId xmlns:a16="http://schemas.microsoft.com/office/drawing/2014/main" id="{322E9102-741A-DD4D-A42D-DE4CE2944D7F}"/>
              </a:ext>
            </a:extLst>
          </p:cNvPr>
          <p:cNvSpPr txBox="1"/>
          <p:nvPr/>
        </p:nvSpPr>
        <p:spPr>
          <a:xfrm>
            <a:off x="2665515" y="1760952"/>
            <a:ext cx="6860969" cy="3416320"/>
          </a:xfrm>
          <a:prstGeom prst="rect">
            <a:avLst/>
          </a:prstGeom>
          <a:noFill/>
        </p:spPr>
        <p:txBody>
          <a:bodyPr wrap="square" rtlCol="0">
            <a:spAutoFit/>
          </a:bodyPr>
          <a:lstStyle/>
          <a:p>
            <a:pPr algn="just"/>
            <a:r>
              <a:rPr lang="es-EC" dirty="0"/>
              <a:t>Cuando hayas completado y enviado tu caso, les llegará un documento que lo llamaremos Comprobante de inscripción.</a:t>
            </a:r>
          </a:p>
          <a:p>
            <a:pPr algn="just"/>
            <a:endParaRPr lang="es-EC" dirty="0"/>
          </a:p>
          <a:p>
            <a:pPr algn="just"/>
            <a:r>
              <a:rPr lang="es-EC" dirty="0"/>
              <a:t>Esto no será la factura real, este documento lo tendrán que enviar a los contactos de Effie Ecuador para que les generen la factura ORIGINAL.</a:t>
            </a:r>
          </a:p>
          <a:p>
            <a:pPr algn="just"/>
            <a:endParaRPr lang="es-EC" dirty="0"/>
          </a:p>
          <a:p>
            <a:pPr algn="just"/>
            <a:r>
              <a:rPr lang="es-EC" dirty="0"/>
              <a:t>Deberán enviar ese documento a </a:t>
            </a:r>
            <a:r>
              <a:rPr lang="es-EC" dirty="0">
                <a:hlinkClick r:id="rId3"/>
              </a:rPr>
              <a:t>dmartinez@valoraecuador.com</a:t>
            </a:r>
            <a:r>
              <a:rPr lang="es-EC" dirty="0"/>
              <a:t> o </a:t>
            </a:r>
            <a:r>
              <a:rPr lang="es-EC" dirty="0">
                <a:hlinkClick r:id="rId4"/>
              </a:rPr>
              <a:t>mdefas@valoraecuador.com</a:t>
            </a:r>
            <a:r>
              <a:rPr lang="es-EC" dirty="0"/>
              <a:t> incluido la siguiente información:</a:t>
            </a:r>
          </a:p>
          <a:p>
            <a:pPr marL="342900" indent="-342900" algn="just">
              <a:buAutoNum type="arabicPeriod"/>
            </a:pPr>
            <a:r>
              <a:rPr lang="es-EC" dirty="0"/>
              <a:t>Datos de la empresa</a:t>
            </a:r>
          </a:p>
          <a:p>
            <a:pPr marL="342900" indent="-342900" algn="just">
              <a:buAutoNum type="arabicPeriod"/>
            </a:pPr>
            <a:r>
              <a:rPr lang="es-EC" dirty="0"/>
              <a:t>Dirección</a:t>
            </a:r>
          </a:p>
          <a:p>
            <a:pPr marL="342900" indent="-342900" algn="just">
              <a:buAutoNum type="arabicPeriod"/>
            </a:pPr>
            <a:r>
              <a:rPr lang="es-EC" dirty="0"/>
              <a:t>Teléfono</a:t>
            </a:r>
          </a:p>
          <a:p>
            <a:pPr marL="342900" indent="-342900" algn="just">
              <a:buAutoNum type="arabicPeriod"/>
            </a:pPr>
            <a:r>
              <a:rPr lang="es-EC" dirty="0"/>
              <a:t>Contacto a quien le llegará la factura electrónica original</a:t>
            </a:r>
          </a:p>
        </p:txBody>
      </p:sp>
    </p:spTree>
    <p:extLst>
      <p:ext uri="{BB962C8B-B14F-4D97-AF65-F5344CB8AC3E}">
        <p14:creationId xmlns:p14="http://schemas.microsoft.com/office/powerpoint/2010/main" val="621758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5"/>
            <a:ext cx="12192000" cy="6858000"/>
          </a:xfrm>
          <a:prstGeom prst="rect">
            <a:avLst/>
          </a:prstGeom>
        </p:spPr>
      </p:pic>
      <p:sp>
        <p:nvSpPr>
          <p:cNvPr id="6" name="CuadroTexto 5">
            <a:extLst>
              <a:ext uri="{FF2B5EF4-FFF2-40B4-BE49-F238E27FC236}">
                <a16:creationId xmlns:a16="http://schemas.microsoft.com/office/drawing/2014/main" id="{827F81FA-52FF-1F47-A1BD-99D688DF4593}"/>
              </a:ext>
            </a:extLst>
          </p:cNvPr>
          <p:cNvSpPr txBox="1"/>
          <p:nvPr/>
        </p:nvSpPr>
        <p:spPr>
          <a:xfrm>
            <a:off x="8178394" y="2201453"/>
            <a:ext cx="102413" cy="276999"/>
          </a:xfrm>
          <a:prstGeom prst="rect">
            <a:avLst/>
          </a:prstGeom>
          <a:noFill/>
        </p:spPr>
        <p:txBody>
          <a:bodyPr wrap="square" rtlCol="0">
            <a:spAutoFit/>
          </a:bodyPr>
          <a:lstStyle/>
          <a:p>
            <a:r>
              <a:rPr lang="es-EC" sz="1200" dirty="0"/>
              <a:t>‘</a:t>
            </a:r>
            <a:endParaRPr lang="es-EC" dirty="0"/>
          </a:p>
        </p:txBody>
      </p:sp>
      <p:sp>
        <p:nvSpPr>
          <p:cNvPr id="10" name="CuadroTexto 9">
            <a:extLst>
              <a:ext uri="{FF2B5EF4-FFF2-40B4-BE49-F238E27FC236}">
                <a16:creationId xmlns:a16="http://schemas.microsoft.com/office/drawing/2014/main" id="{1EF83D2A-56C7-A246-AFBF-B20BC92C4913}"/>
              </a:ext>
            </a:extLst>
          </p:cNvPr>
          <p:cNvSpPr txBox="1"/>
          <p:nvPr/>
        </p:nvSpPr>
        <p:spPr>
          <a:xfrm>
            <a:off x="10318090" y="3485788"/>
            <a:ext cx="102413" cy="276999"/>
          </a:xfrm>
          <a:prstGeom prst="rect">
            <a:avLst/>
          </a:prstGeom>
          <a:noFill/>
        </p:spPr>
        <p:txBody>
          <a:bodyPr wrap="square" rtlCol="0">
            <a:spAutoFit/>
          </a:bodyPr>
          <a:lstStyle/>
          <a:p>
            <a:r>
              <a:rPr lang="es-EC" sz="1200" dirty="0"/>
              <a:t>‘</a:t>
            </a:r>
            <a:endParaRPr lang="es-EC" dirty="0"/>
          </a:p>
        </p:txBody>
      </p:sp>
      <p:sp>
        <p:nvSpPr>
          <p:cNvPr id="18" name="Título 1">
            <a:extLst>
              <a:ext uri="{FF2B5EF4-FFF2-40B4-BE49-F238E27FC236}">
                <a16:creationId xmlns:a16="http://schemas.microsoft.com/office/drawing/2014/main" id="{A3AF4813-5558-BC4F-A021-B15BDB1C3FA9}"/>
              </a:ext>
            </a:extLst>
          </p:cNvPr>
          <p:cNvSpPr txBox="1">
            <a:spLocks/>
          </p:cNvSpPr>
          <p:nvPr/>
        </p:nvSpPr>
        <p:spPr>
          <a:xfrm>
            <a:off x="1003092" y="-17609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Comprobante de inscripción </a:t>
            </a:r>
          </a:p>
        </p:txBody>
      </p:sp>
      <p:grpSp>
        <p:nvGrpSpPr>
          <p:cNvPr id="9" name="Grupo 8">
            <a:extLst>
              <a:ext uri="{FF2B5EF4-FFF2-40B4-BE49-F238E27FC236}">
                <a16:creationId xmlns:a16="http://schemas.microsoft.com/office/drawing/2014/main" id="{176FD327-B38B-C941-AA92-4FEB858B1E65}"/>
              </a:ext>
            </a:extLst>
          </p:cNvPr>
          <p:cNvGrpSpPr/>
          <p:nvPr/>
        </p:nvGrpSpPr>
        <p:grpSpPr>
          <a:xfrm>
            <a:off x="1169233" y="929391"/>
            <a:ext cx="9251270" cy="5492080"/>
            <a:chOff x="1194577" y="1104103"/>
            <a:chExt cx="9225926" cy="5317367"/>
          </a:xfrm>
        </p:grpSpPr>
        <p:grpSp>
          <p:nvGrpSpPr>
            <p:cNvPr id="3" name="Grupo 2">
              <a:extLst>
                <a:ext uri="{FF2B5EF4-FFF2-40B4-BE49-F238E27FC236}">
                  <a16:creationId xmlns:a16="http://schemas.microsoft.com/office/drawing/2014/main" id="{89D38F36-778A-B04B-80AD-C1FC17DE888F}"/>
                </a:ext>
              </a:extLst>
            </p:cNvPr>
            <p:cNvGrpSpPr/>
            <p:nvPr/>
          </p:nvGrpSpPr>
          <p:grpSpPr>
            <a:xfrm>
              <a:off x="1194577" y="1104103"/>
              <a:ext cx="9225926" cy="5317367"/>
              <a:chOff x="1194578" y="574147"/>
              <a:chExt cx="9225926" cy="5317367"/>
            </a:xfrm>
          </p:grpSpPr>
          <p:pic>
            <p:nvPicPr>
              <p:cNvPr id="5" name="Imagen 4">
                <a:extLst>
                  <a:ext uri="{FF2B5EF4-FFF2-40B4-BE49-F238E27FC236}">
                    <a16:creationId xmlns:a16="http://schemas.microsoft.com/office/drawing/2014/main" id="{E86E12EE-2753-2D43-938A-C80B921AC2C5}"/>
                  </a:ext>
                </a:extLst>
              </p:cNvPr>
              <p:cNvPicPr>
                <a:picLocks noChangeAspect="1"/>
              </p:cNvPicPr>
              <p:nvPr/>
            </p:nvPicPr>
            <p:blipFill rotWithShape="1">
              <a:blip r:embed="rId3"/>
              <a:srcRect r="1244" b="2627"/>
              <a:stretch/>
            </p:blipFill>
            <p:spPr>
              <a:xfrm>
                <a:off x="1194578" y="574147"/>
                <a:ext cx="9225926" cy="5317367"/>
              </a:xfrm>
              <a:prstGeom prst="rect">
                <a:avLst/>
              </a:prstGeom>
            </p:spPr>
          </p:pic>
          <p:sp>
            <p:nvSpPr>
              <p:cNvPr id="13" name="Rectángulo 12">
                <a:extLst>
                  <a:ext uri="{FF2B5EF4-FFF2-40B4-BE49-F238E27FC236}">
                    <a16:creationId xmlns:a16="http://schemas.microsoft.com/office/drawing/2014/main" id="{2B9F1B32-79C4-8647-AC39-9D213702FE87}"/>
                  </a:ext>
                </a:extLst>
              </p:cNvPr>
              <p:cNvSpPr/>
              <p:nvPr/>
            </p:nvSpPr>
            <p:spPr>
              <a:xfrm>
                <a:off x="3422362" y="3508804"/>
                <a:ext cx="572461" cy="276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a:extLst>
                  <a:ext uri="{FF2B5EF4-FFF2-40B4-BE49-F238E27FC236}">
                    <a16:creationId xmlns:a16="http://schemas.microsoft.com/office/drawing/2014/main" id="{94274106-E76E-CC48-A900-C33D8E13B7E7}"/>
                  </a:ext>
                </a:extLst>
              </p:cNvPr>
              <p:cNvSpPr/>
              <p:nvPr/>
            </p:nvSpPr>
            <p:spPr>
              <a:xfrm>
                <a:off x="2215400" y="3485788"/>
                <a:ext cx="1156209" cy="162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v</a:t>
                </a:r>
              </a:p>
            </p:txBody>
          </p:sp>
          <p:sp>
            <p:nvSpPr>
              <p:cNvPr id="15" name="CuadroTexto 14">
                <a:extLst>
                  <a:ext uri="{FF2B5EF4-FFF2-40B4-BE49-F238E27FC236}">
                    <a16:creationId xmlns:a16="http://schemas.microsoft.com/office/drawing/2014/main" id="{BF7AE384-D1E6-EA41-8AC4-3863B71B40DC}"/>
                  </a:ext>
                </a:extLst>
              </p:cNvPr>
              <p:cNvSpPr txBox="1"/>
              <p:nvPr/>
            </p:nvSpPr>
            <p:spPr>
              <a:xfrm>
                <a:off x="2215400" y="3452803"/>
                <a:ext cx="1025343" cy="184666"/>
              </a:xfrm>
              <a:prstGeom prst="rect">
                <a:avLst/>
              </a:prstGeom>
              <a:noFill/>
            </p:spPr>
            <p:txBody>
              <a:bodyPr wrap="square" rtlCol="0">
                <a:spAutoFit/>
              </a:bodyPr>
              <a:lstStyle/>
              <a:p>
                <a:r>
                  <a:rPr lang="es-EC" sz="600" dirty="0"/>
                  <a:t>Alimentos empaquetados</a:t>
                </a:r>
              </a:p>
            </p:txBody>
          </p:sp>
          <p:sp>
            <p:nvSpPr>
              <p:cNvPr id="17" name="Rectángulo 16">
                <a:extLst>
                  <a:ext uri="{FF2B5EF4-FFF2-40B4-BE49-F238E27FC236}">
                    <a16:creationId xmlns:a16="http://schemas.microsoft.com/office/drawing/2014/main" id="{0BA01630-005B-9B4A-84C6-765C146301A1}"/>
                  </a:ext>
                </a:extLst>
              </p:cNvPr>
              <p:cNvSpPr/>
              <p:nvPr/>
            </p:nvSpPr>
            <p:spPr>
              <a:xfrm>
                <a:off x="1655297" y="4099015"/>
                <a:ext cx="792627" cy="18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CuadroTexto 15">
                <a:extLst>
                  <a:ext uri="{FF2B5EF4-FFF2-40B4-BE49-F238E27FC236}">
                    <a16:creationId xmlns:a16="http://schemas.microsoft.com/office/drawing/2014/main" id="{32F5E573-BE9A-8B4D-AA30-BEEFDF0C0C31}"/>
                  </a:ext>
                </a:extLst>
              </p:cNvPr>
              <p:cNvSpPr txBox="1"/>
              <p:nvPr/>
            </p:nvSpPr>
            <p:spPr>
              <a:xfrm>
                <a:off x="1492991" y="4070377"/>
                <a:ext cx="1185212" cy="200055"/>
              </a:xfrm>
              <a:prstGeom prst="rect">
                <a:avLst/>
              </a:prstGeom>
              <a:noFill/>
            </p:spPr>
            <p:txBody>
              <a:bodyPr wrap="square" rtlCol="0">
                <a:spAutoFit/>
              </a:bodyPr>
              <a:lstStyle/>
              <a:p>
                <a:r>
                  <a:rPr lang="es-EC" sz="700" dirty="0"/>
                  <a:t>Effie Awards Ecuador 2022</a:t>
                </a:r>
              </a:p>
            </p:txBody>
          </p:sp>
        </p:grpSp>
        <p:sp>
          <p:nvSpPr>
            <p:cNvPr id="8" name="Rectángulo 7">
              <a:extLst>
                <a:ext uri="{FF2B5EF4-FFF2-40B4-BE49-F238E27FC236}">
                  <a16:creationId xmlns:a16="http://schemas.microsoft.com/office/drawing/2014/main" id="{2AA6C2FB-22C9-914C-B7CC-8669E3A00CC5}"/>
                </a:ext>
              </a:extLst>
            </p:cNvPr>
            <p:cNvSpPr/>
            <p:nvPr/>
          </p:nvSpPr>
          <p:spPr>
            <a:xfrm>
              <a:off x="1194577" y="1237044"/>
              <a:ext cx="2046165" cy="741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7" name="Rectángulo 6">
            <a:extLst>
              <a:ext uri="{FF2B5EF4-FFF2-40B4-BE49-F238E27FC236}">
                <a16:creationId xmlns:a16="http://schemas.microsoft.com/office/drawing/2014/main" id="{67CFC456-6D42-9A48-8049-72FB172CAACA}"/>
              </a:ext>
            </a:extLst>
          </p:cNvPr>
          <p:cNvSpPr/>
          <p:nvPr/>
        </p:nvSpPr>
        <p:spPr>
          <a:xfrm>
            <a:off x="4631377" y="1172510"/>
            <a:ext cx="4987636" cy="5412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lumMod val="50000"/>
                  <a:lumOff val="50000"/>
                </a:schemeClr>
              </a:solidFill>
            </a:endParaRPr>
          </a:p>
        </p:txBody>
      </p:sp>
      <p:sp>
        <p:nvSpPr>
          <p:cNvPr id="11" name="CuadroTexto 10">
            <a:extLst>
              <a:ext uri="{FF2B5EF4-FFF2-40B4-BE49-F238E27FC236}">
                <a16:creationId xmlns:a16="http://schemas.microsoft.com/office/drawing/2014/main" id="{62B724E6-C801-0841-B270-E014F0DF81BB}"/>
              </a:ext>
            </a:extLst>
          </p:cNvPr>
          <p:cNvSpPr txBox="1"/>
          <p:nvPr/>
        </p:nvSpPr>
        <p:spPr>
          <a:xfrm>
            <a:off x="4631377" y="1129880"/>
            <a:ext cx="5312637" cy="584775"/>
          </a:xfrm>
          <a:prstGeom prst="rect">
            <a:avLst/>
          </a:prstGeom>
          <a:noFill/>
        </p:spPr>
        <p:txBody>
          <a:bodyPr wrap="square" rtlCol="0">
            <a:spAutoFit/>
          </a:bodyPr>
          <a:lstStyle/>
          <a:p>
            <a:r>
              <a:rPr lang="es-EC" sz="1600" dirty="0"/>
              <a:t>Un paso importante: Enviar el “Comprobante de inscripción” para solicitar la factura original de casos inscritos.</a:t>
            </a:r>
          </a:p>
        </p:txBody>
      </p:sp>
    </p:spTree>
    <p:extLst>
      <p:ext uri="{BB962C8B-B14F-4D97-AF65-F5344CB8AC3E}">
        <p14:creationId xmlns:p14="http://schemas.microsoft.com/office/powerpoint/2010/main" val="988199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lantillas-para-presentaciones-act.png">
            <a:extLst>
              <a:ext uri="{FF2B5EF4-FFF2-40B4-BE49-F238E27FC236}">
                <a16:creationId xmlns:a16="http://schemas.microsoft.com/office/drawing/2014/main" id="{2B7C8D66-5E65-F44B-956D-1B8E5321DC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ítulo 1">
            <a:extLst>
              <a:ext uri="{FF2B5EF4-FFF2-40B4-BE49-F238E27FC236}">
                <a16:creationId xmlns:a16="http://schemas.microsoft.com/office/drawing/2014/main" id="{2F7B34E1-E882-F243-98E6-49196794196B}"/>
              </a:ext>
            </a:extLst>
          </p:cNvPr>
          <p:cNvSpPr txBox="1">
            <a:spLocks/>
          </p:cNvSpPr>
          <p:nvPr/>
        </p:nvSpPr>
        <p:spPr>
          <a:xfrm>
            <a:off x="1688530" y="-74388"/>
            <a:ext cx="801312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200" b="1" dirty="0">
                <a:solidFill>
                  <a:srgbClr val="997D47"/>
                </a:solidFill>
              </a:rPr>
              <a:t>Toda la información en: </a:t>
            </a:r>
            <a:r>
              <a:rPr lang="es-EC" sz="3200" b="1" dirty="0">
                <a:solidFill>
                  <a:srgbClr val="997D47"/>
                </a:solidFill>
                <a:hlinkClick r:id="rId3"/>
              </a:rPr>
              <a:t>www.premioseffie.com</a:t>
            </a:r>
            <a:endParaRPr lang="es-EC" sz="3200" b="1" dirty="0">
              <a:solidFill>
                <a:srgbClr val="997D47"/>
              </a:solidFill>
            </a:endParaRPr>
          </a:p>
        </p:txBody>
      </p:sp>
      <p:grpSp>
        <p:nvGrpSpPr>
          <p:cNvPr id="12" name="Grupo 11">
            <a:extLst>
              <a:ext uri="{FF2B5EF4-FFF2-40B4-BE49-F238E27FC236}">
                <a16:creationId xmlns:a16="http://schemas.microsoft.com/office/drawing/2014/main" id="{C94FB3B3-0ED3-9941-BDB3-97010398F362}"/>
              </a:ext>
            </a:extLst>
          </p:cNvPr>
          <p:cNvGrpSpPr/>
          <p:nvPr/>
        </p:nvGrpSpPr>
        <p:grpSpPr>
          <a:xfrm>
            <a:off x="1736040" y="1330078"/>
            <a:ext cx="8340777" cy="5029201"/>
            <a:chOff x="1925611" y="1526738"/>
            <a:chExt cx="8340777" cy="5029201"/>
          </a:xfrm>
        </p:grpSpPr>
        <p:pic>
          <p:nvPicPr>
            <p:cNvPr id="8" name="Imagen 7">
              <a:extLst>
                <a:ext uri="{FF2B5EF4-FFF2-40B4-BE49-F238E27FC236}">
                  <a16:creationId xmlns:a16="http://schemas.microsoft.com/office/drawing/2014/main" id="{6FCE0261-CCC6-EA43-A655-77190E6C1B0C}"/>
                </a:ext>
              </a:extLst>
            </p:cNvPr>
            <p:cNvPicPr>
              <a:picLocks noChangeAspect="1"/>
            </p:cNvPicPr>
            <p:nvPr/>
          </p:nvPicPr>
          <p:blipFill rotWithShape="1">
            <a:blip r:embed="rId4"/>
            <a:srcRect l="6569" t="10374" r="8744" b="7924"/>
            <a:stretch/>
          </p:blipFill>
          <p:spPr>
            <a:xfrm>
              <a:off x="1925611" y="1526738"/>
              <a:ext cx="8340777" cy="5029201"/>
            </a:xfrm>
            <a:prstGeom prst="rect">
              <a:avLst/>
            </a:prstGeom>
          </p:spPr>
        </p:pic>
        <p:sp>
          <p:nvSpPr>
            <p:cNvPr id="9" name="Rectángulo 8">
              <a:extLst>
                <a:ext uri="{FF2B5EF4-FFF2-40B4-BE49-F238E27FC236}">
                  <a16:creationId xmlns:a16="http://schemas.microsoft.com/office/drawing/2014/main" id="{7989595E-CFEF-2247-827D-FEFEB0189A88}"/>
                </a:ext>
              </a:extLst>
            </p:cNvPr>
            <p:cNvSpPr/>
            <p:nvPr/>
          </p:nvSpPr>
          <p:spPr>
            <a:xfrm>
              <a:off x="5884663" y="2204314"/>
              <a:ext cx="1518318" cy="299923"/>
            </a:xfrm>
            <a:prstGeom prst="rect">
              <a:avLst/>
            </a:prstGeom>
            <a:noFill/>
            <a:ln w="34925">
              <a:solidFill>
                <a:srgbClr val="997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Tree>
    <p:extLst>
      <p:ext uri="{BB962C8B-B14F-4D97-AF65-F5344CB8AC3E}">
        <p14:creationId xmlns:p14="http://schemas.microsoft.com/office/powerpoint/2010/main" val="34911545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5"/>
            <a:ext cx="12192000" cy="6858000"/>
          </a:xfrm>
          <a:prstGeom prst="rect">
            <a:avLst/>
          </a:prstGeom>
        </p:spPr>
      </p:pic>
      <p:sp>
        <p:nvSpPr>
          <p:cNvPr id="6" name="CuadroTexto 5">
            <a:extLst>
              <a:ext uri="{FF2B5EF4-FFF2-40B4-BE49-F238E27FC236}">
                <a16:creationId xmlns:a16="http://schemas.microsoft.com/office/drawing/2014/main" id="{827F81FA-52FF-1F47-A1BD-99D688DF4593}"/>
              </a:ext>
            </a:extLst>
          </p:cNvPr>
          <p:cNvSpPr txBox="1"/>
          <p:nvPr/>
        </p:nvSpPr>
        <p:spPr>
          <a:xfrm>
            <a:off x="8178394" y="2201453"/>
            <a:ext cx="102413" cy="276999"/>
          </a:xfrm>
          <a:prstGeom prst="rect">
            <a:avLst/>
          </a:prstGeom>
          <a:noFill/>
        </p:spPr>
        <p:txBody>
          <a:bodyPr wrap="square" rtlCol="0">
            <a:spAutoFit/>
          </a:bodyPr>
          <a:lstStyle/>
          <a:p>
            <a:r>
              <a:rPr lang="es-EC" sz="1200" dirty="0"/>
              <a:t>‘</a:t>
            </a:r>
            <a:endParaRPr lang="es-EC" dirty="0"/>
          </a:p>
        </p:txBody>
      </p:sp>
      <p:sp>
        <p:nvSpPr>
          <p:cNvPr id="10" name="CuadroTexto 9">
            <a:extLst>
              <a:ext uri="{FF2B5EF4-FFF2-40B4-BE49-F238E27FC236}">
                <a16:creationId xmlns:a16="http://schemas.microsoft.com/office/drawing/2014/main" id="{1EF83D2A-56C7-A246-AFBF-B20BC92C4913}"/>
              </a:ext>
            </a:extLst>
          </p:cNvPr>
          <p:cNvSpPr txBox="1"/>
          <p:nvPr/>
        </p:nvSpPr>
        <p:spPr>
          <a:xfrm>
            <a:off x="10318090" y="3485788"/>
            <a:ext cx="102413" cy="276999"/>
          </a:xfrm>
          <a:prstGeom prst="rect">
            <a:avLst/>
          </a:prstGeom>
          <a:noFill/>
        </p:spPr>
        <p:txBody>
          <a:bodyPr wrap="square" rtlCol="0">
            <a:spAutoFit/>
          </a:bodyPr>
          <a:lstStyle/>
          <a:p>
            <a:r>
              <a:rPr lang="es-EC" sz="1200" dirty="0"/>
              <a:t>‘</a:t>
            </a:r>
            <a:endParaRPr lang="es-EC" dirty="0"/>
          </a:p>
        </p:txBody>
      </p:sp>
      <p:grpSp>
        <p:nvGrpSpPr>
          <p:cNvPr id="14" name="Grupo 13">
            <a:extLst>
              <a:ext uri="{FF2B5EF4-FFF2-40B4-BE49-F238E27FC236}">
                <a16:creationId xmlns:a16="http://schemas.microsoft.com/office/drawing/2014/main" id="{7D8C1E19-58A4-FA42-9832-3545D068C547}"/>
              </a:ext>
            </a:extLst>
          </p:cNvPr>
          <p:cNvGrpSpPr/>
          <p:nvPr/>
        </p:nvGrpSpPr>
        <p:grpSpPr>
          <a:xfrm>
            <a:off x="7077600" y="3736800"/>
            <a:ext cx="2426400" cy="792000"/>
            <a:chOff x="7077600" y="3736800"/>
            <a:chExt cx="2426400" cy="792000"/>
          </a:xfrm>
        </p:grpSpPr>
        <p:sp>
          <p:nvSpPr>
            <p:cNvPr id="12" name="Rectángulo 11">
              <a:extLst>
                <a:ext uri="{FF2B5EF4-FFF2-40B4-BE49-F238E27FC236}">
                  <a16:creationId xmlns:a16="http://schemas.microsoft.com/office/drawing/2014/main" id="{0EA04871-FDC9-9148-A63A-CBDB7FB76BBB}"/>
                </a:ext>
              </a:extLst>
            </p:cNvPr>
            <p:cNvSpPr/>
            <p:nvPr/>
          </p:nvSpPr>
          <p:spPr>
            <a:xfrm>
              <a:off x="7077600" y="4334400"/>
              <a:ext cx="856800" cy="19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12">
              <a:extLst>
                <a:ext uri="{FF2B5EF4-FFF2-40B4-BE49-F238E27FC236}">
                  <a16:creationId xmlns:a16="http://schemas.microsoft.com/office/drawing/2014/main" id="{DC63AE32-F214-414A-9A4C-6A5A8FCAB9B8}"/>
                </a:ext>
              </a:extLst>
            </p:cNvPr>
            <p:cNvSpPr/>
            <p:nvPr/>
          </p:nvSpPr>
          <p:spPr>
            <a:xfrm>
              <a:off x="8756400" y="3736800"/>
              <a:ext cx="747600" cy="19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16" name="Grupo 15">
            <a:extLst>
              <a:ext uri="{FF2B5EF4-FFF2-40B4-BE49-F238E27FC236}">
                <a16:creationId xmlns:a16="http://schemas.microsoft.com/office/drawing/2014/main" id="{2193D909-B32E-CD49-AEE2-EB98A078ABDA}"/>
              </a:ext>
            </a:extLst>
          </p:cNvPr>
          <p:cNvGrpSpPr/>
          <p:nvPr/>
        </p:nvGrpSpPr>
        <p:grpSpPr>
          <a:xfrm>
            <a:off x="1219200" y="736600"/>
            <a:ext cx="9753600" cy="5384800"/>
            <a:chOff x="1219200" y="736600"/>
            <a:chExt cx="9753600" cy="5384800"/>
          </a:xfrm>
        </p:grpSpPr>
        <p:pic>
          <p:nvPicPr>
            <p:cNvPr id="5" name="Imagen 4">
              <a:extLst>
                <a:ext uri="{FF2B5EF4-FFF2-40B4-BE49-F238E27FC236}">
                  <a16:creationId xmlns:a16="http://schemas.microsoft.com/office/drawing/2014/main" id="{FCBA469C-376F-8B4F-B6CB-57B8CD2B44C8}"/>
                </a:ext>
              </a:extLst>
            </p:cNvPr>
            <p:cNvPicPr>
              <a:picLocks noChangeAspect="1"/>
            </p:cNvPicPr>
            <p:nvPr/>
          </p:nvPicPr>
          <p:blipFill>
            <a:blip r:embed="rId3"/>
            <a:stretch>
              <a:fillRect/>
            </a:stretch>
          </p:blipFill>
          <p:spPr>
            <a:xfrm>
              <a:off x="1219200" y="736600"/>
              <a:ext cx="9753600" cy="5384800"/>
            </a:xfrm>
            <a:prstGeom prst="rect">
              <a:avLst/>
            </a:prstGeom>
          </p:spPr>
        </p:pic>
        <p:sp>
          <p:nvSpPr>
            <p:cNvPr id="15" name="Rectángulo 14">
              <a:extLst>
                <a:ext uri="{FF2B5EF4-FFF2-40B4-BE49-F238E27FC236}">
                  <a16:creationId xmlns:a16="http://schemas.microsoft.com/office/drawing/2014/main" id="{DFD785D1-20FF-3449-A290-DC2060D8C4FC}"/>
                </a:ext>
              </a:extLst>
            </p:cNvPr>
            <p:cNvSpPr/>
            <p:nvPr/>
          </p:nvSpPr>
          <p:spPr>
            <a:xfrm>
              <a:off x="1364105" y="854439"/>
              <a:ext cx="1888761" cy="614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7" name="Título 1">
            <a:extLst>
              <a:ext uri="{FF2B5EF4-FFF2-40B4-BE49-F238E27FC236}">
                <a16:creationId xmlns:a16="http://schemas.microsoft.com/office/drawing/2014/main" id="{DAC01498-9472-9745-AFAD-EB73CAA6215E}"/>
              </a:ext>
            </a:extLst>
          </p:cNvPr>
          <p:cNvSpPr txBox="1">
            <a:spLocks/>
          </p:cNvSpPr>
          <p:nvPr/>
        </p:nvSpPr>
        <p:spPr>
          <a:xfrm>
            <a:off x="988102" y="6151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Comprobante de inscripción</a:t>
            </a:r>
          </a:p>
        </p:txBody>
      </p:sp>
    </p:spTree>
    <p:extLst>
      <p:ext uri="{BB962C8B-B14F-4D97-AF65-F5344CB8AC3E}">
        <p14:creationId xmlns:p14="http://schemas.microsoft.com/office/powerpoint/2010/main" val="1260357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6" y="0"/>
            <a:ext cx="12192000" cy="6858000"/>
          </a:xfrm>
          <a:prstGeom prst="rect">
            <a:avLst/>
          </a:prstGeom>
        </p:spPr>
      </p:pic>
      <p:sp>
        <p:nvSpPr>
          <p:cNvPr id="6" name="CuadroTexto 5">
            <a:extLst>
              <a:ext uri="{FF2B5EF4-FFF2-40B4-BE49-F238E27FC236}">
                <a16:creationId xmlns:a16="http://schemas.microsoft.com/office/drawing/2014/main" id="{827F81FA-52FF-1F47-A1BD-99D688DF4593}"/>
              </a:ext>
            </a:extLst>
          </p:cNvPr>
          <p:cNvSpPr txBox="1"/>
          <p:nvPr/>
        </p:nvSpPr>
        <p:spPr>
          <a:xfrm>
            <a:off x="8178394" y="2201453"/>
            <a:ext cx="102413" cy="276999"/>
          </a:xfrm>
          <a:prstGeom prst="rect">
            <a:avLst/>
          </a:prstGeom>
          <a:noFill/>
        </p:spPr>
        <p:txBody>
          <a:bodyPr wrap="square" rtlCol="0">
            <a:spAutoFit/>
          </a:bodyPr>
          <a:lstStyle/>
          <a:p>
            <a:r>
              <a:rPr lang="es-EC" sz="1200" dirty="0"/>
              <a:t>‘</a:t>
            </a:r>
            <a:endParaRPr lang="es-EC" dirty="0"/>
          </a:p>
        </p:txBody>
      </p:sp>
      <p:sp>
        <p:nvSpPr>
          <p:cNvPr id="10" name="CuadroTexto 9">
            <a:extLst>
              <a:ext uri="{FF2B5EF4-FFF2-40B4-BE49-F238E27FC236}">
                <a16:creationId xmlns:a16="http://schemas.microsoft.com/office/drawing/2014/main" id="{1EF83D2A-56C7-A246-AFBF-B20BC92C4913}"/>
              </a:ext>
            </a:extLst>
          </p:cNvPr>
          <p:cNvSpPr txBox="1"/>
          <p:nvPr/>
        </p:nvSpPr>
        <p:spPr>
          <a:xfrm>
            <a:off x="10318090" y="3485788"/>
            <a:ext cx="102413" cy="276999"/>
          </a:xfrm>
          <a:prstGeom prst="rect">
            <a:avLst/>
          </a:prstGeom>
          <a:noFill/>
        </p:spPr>
        <p:txBody>
          <a:bodyPr wrap="square" rtlCol="0">
            <a:spAutoFit/>
          </a:bodyPr>
          <a:lstStyle/>
          <a:p>
            <a:r>
              <a:rPr lang="es-EC" sz="1200" dirty="0"/>
              <a:t>‘</a:t>
            </a:r>
            <a:endParaRPr lang="es-EC" dirty="0"/>
          </a:p>
        </p:txBody>
      </p:sp>
      <p:grpSp>
        <p:nvGrpSpPr>
          <p:cNvPr id="14" name="Grupo 13">
            <a:extLst>
              <a:ext uri="{FF2B5EF4-FFF2-40B4-BE49-F238E27FC236}">
                <a16:creationId xmlns:a16="http://schemas.microsoft.com/office/drawing/2014/main" id="{7D8C1E19-58A4-FA42-9832-3545D068C547}"/>
              </a:ext>
            </a:extLst>
          </p:cNvPr>
          <p:cNvGrpSpPr/>
          <p:nvPr/>
        </p:nvGrpSpPr>
        <p:grpSpPr>
          <a:xfrm>
            <a:off x="7077600" y="3736800"/>
            <a:ext cx="2426400" cy="792000"/>
            <a:chOff x="7077600" y="3736800"/>
            <a:chExt cx="2426400" cy="792000"/>
          </a:xfrm>
        </p:grpSpPr>
        <p:sp>
          <p:nvSpPr>
            <p:cNvPr id="12" name="Rectángulo 11">
              <a:extLst>
                <a:ext uri="{FF2B5EF4-FFF2-40B4-BE49-F238E27FC236}">
                  <a16:creationId xmlns:a16="http://schemas.microsoft.com/office/drawing/2014/main" id="{0EA04871-FDC9-9148-A63A-CBDB7FB76BBB}"/>
                </a:ext>
              </a:extLst>
            </p:cNvPr>
            <p:cNvSpPr/>
            <p:nvPr/>
          </p:nvSpPr>
          <p:spPr>
            <a:xfrm>
              <a:off x="7077600" y="4334400"/>
              <a:ext cx="856800" cy="19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12">
              <a:extLst>
                <a:ext uri="{FF2B5EF4-FFF2-40B4-BE49-F238E27FC236}">
                  <a16:creationId xmlns:a16="http://schemas.microsoft.com/office/drawing/2014/main" id="{DC63AE32-F214-414A-9A4C-6A5A8FCAB9B8}"/>
                </a:ext>
              </a:extLst>
            </p:cNvPr>
            <p:cNvSpPr/>
            <p:nvPr/>
          </p:nvSpPr>
          <p:spPr>
            <a:xfrm>
              <a:off x="8756400" y="3736800"/>
              <a:ext cx="747600" cy="19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8" name="Rectángulo 7">
            <a:extLst>
              <a:ext uri="{FF2B5EF4-FFF2-40B4-BE49-F238E27FC236}">
                <a16:creationId xmlns:a16="http://schemas.microsoft.com/office/drawing/2014/main" id="{3A5C7DC0-9192-D441-819E-6F538E1B1249}"/>
              </a:ext>
            </a:extLst>
          </p:cNvPr>
          <p:cNvSpPr/>
          <p:nvPr/>
        </p:nvSpPr>
        <p:spPr>
          <a:xfrm>
            <a:off x="1226030" y="2751079"/>
            <a:ext cx="871268" cy="215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Rectángulo 14">
            <a:extLst>
              <a:ext uri="{FF2B5EF4-FFF2-40B4-BE49-F238E27FC236}">
                <a16:creationId xmlns:a16="http://schemas.microsoft.com/office/drawing/2014/main" id="{1A298627-F0C0-1148-84C8-3B10ADD96955}"/>
              </a:ext>
            </a:extLst>
          </p:cNvPr>
          <p:cNvSpPr/>
          <p:nvPr/>
        </p:nvSpPr>
        <p:spPr>
          <a:xfrm>
            <a:off x="1236451" y="3269167"/>
            <a:ext cx="871268" cy="560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Rectángulo 15">
            <a:extLst>
              <a:ext uri="{FF2B5EF4-FFF2-40B4-BE49-F238E27FC236}">
                <a16:creationId xmlns:a16="http://schemas.microsoft.com/office/drawing/2014/main" id="{28993E82-A37D-AB4C-9FB9-C5B9D72CD6C8}"/>
              </a:ext>
            </a:extLst>
          </p:cNvPr>
          <p:cNvSpPr/>
          <p:nvPr/>
        </p:nvSpPr>
        <p:spPr>
          <a:xfrm>
            <a:off x="1302588" y="4785501"/>
            <a:ext cx="2234241" cy="215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Rectángulo 16">
            <a:extLst>
              <a:ext uri="{FF2B5EF4-FFF2-40B4-BE49-F238E27FC236}">
                <a16:creationId xmlns:a16="http://schemas.microsoft.com/office/drawing/2014/main" id="{1F2044C5-8BA5-4D4A-AB09-AEB761742C7F}"/>
              </a:ext>
            </a:extLst>
          </p:cNvPr>
          <p:cNvSpPr/>
          <p:nvPr/>
        </p:nvSpPr>
        <p:spPr>
          <a:xfrm>
            <a:off x="1177888" y="6199131"/>
            <a:ext cx="2234241" cy="215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Rectángulo 18">
            <a:extLst>
              <a:ext uri="{FF2B5EF4-FFF2-40B4-BE49-F238E27FC236}">
                <a16:creationId xmlns:a16="http://schemas.microsoft.com/office/drawing/2014/main" id="{AC2FC961-505F-E34F-A4FE-30544DAC0122}"/>
              </a:ext>
            </a:extLst>
          </p:cNvPr>
          <p:cNvSpPr/>
          <p:nvPr/>
        </p:nvSpPr>
        <p:spPr>
          <a:xfrm>
            <a:off x="5271759" y="6316015"/>
            <a:ext cx="2234241" cy="215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25" name="Grupo 24">
            <a:extLst>
              <a:ext uri="{FF2B5EF4-FFF2-40B4-BE49-F238E27FC236}">
                <a16:creationId xmlns:a16="http://schemas.microsoft.com/office/drawing/2014/main" id="{1396D7B8-5EB2-8E4E-851C-F7371EE275C0}"/>
              </a:ext>
            </a:extLst>
          </p:cNvPr>
          <p:cNvGrpSpPr/>
          <p:nvPr/>
        </p:nvGrpSpPr>
        <p:grpSpPr>
          <a:xfrm>
            <a:off x="1226029" y="749444"/>
            <a:ext cx="9303425" cy="5745035"/>
            <a:chOff x="1226029" y="749444"/>
            <a:chExt cx="9303425" cy="5745035"/>
          </a:xfrm>
        </p:grpSpPr>
        <p:grpSp>
          <p:nvGrpSpPr>
            <p:cNvPr id="23" name="Grupo 22">
              <a:extLst>
                <a:ext uri="{FF2B5EF4-FFF2-40B4-BE49-F238E27FC236}">
                  <a16:creationId xmlns:a16="http://schemas.microsoft.com/office/drawing/2014/main" id="{4EE0F099-54B5-8349-BA9A-0C32B285E04C}"/>
                </a:ext>
              </a:extLst>
            </p:cNvPr>
            <p:cNvGrpSpPr/>
            <p:nvPr/>
          </p:nvGrpSpPr>
          <p:grpSpPr>
            <a:xfrm>
              <a:off x="1226029" y="749444"/>
              <a:ext cx="9303425" cy="5745035"/>
              <a:chOff x="1226029" y="749444"/>
              <a:chExt cx="9303425" cy="5745035"/>
            </a:xfrm>
          </p:grpSpPr>
          <p:grpSp>
            <p:nvGrpSpPr>
              <p:cNvPr id="22" name="Grupo 21">
                <a:extLst>
                  <a:ext uri="{FF2B5EF4-FFF2-40B4-BE49-F238E27FC236}">
                    <a16:creationId xmlns:a16="http://schemas.microsoft.com/office/drawing/2014/main" id="{89B9C4F7-87DD-7C43-8FC0-B8520945223B}"/>
                  </a:ext>
                </a:extLst>
              </p:cNvPr>
              <p:cNvGrpSpPr/>
              <p:nvPr/>
            </p:nvGrpSpPr>
            <p:grpSpPr>
              <a:xfrm>
                <a:off x="1226029" y="749444"/>
                <a:ext cx="9303425" cy="5745035"/>
                <a:chOff x="1226029" y="749444"/>
                <a:chExt cx="9303425" cy="5745035"/>
              </a:xfrm>
            </p:grpSpPr>
            <p:pic>
              <p:nvPicPr>
                <p:cNvPr id="5" name="Imagen 4">
                  <a:extLst>
                    <a:ext uri="{FF2B5EF4-FFF2-40B4-BE49-F238E27FC236}">
                      <a16:creationId xmlns:a16="http://schemas.microsoft.com/office/drawing/2014/main" id="{55A117E3-DC08-E540-8CEA-6563615CB9D7}"/>
                    </a:ext>
                  </a:extLst>
                </p:cNvPr>
                <p:cNvPicPr>
                  <a:picLocks noChangeAspect="1"/>
                </p:cNvPicPr>
                <p:nvPr/>
              </p:nvPicPr>
              <p:blipFill>
                <a:blip r:embed="rId3"/>
                <a:stretch>
                  <a:fillRect/>
                </a:stretch>
              </p:blipFill>
              <p:spPr>
                <a:xfrm>
                  <a:off x="1226029" y="749444"/>
                  <a:ext cx="9303425" cy="5745035"/>
                </a:xfrm>
                <a:prstGeom prst="rect">
                  <a:avLst/>
                </a:prstGeom>
              </p:spPr>
            </p:pic>
            <p:sp>
              <p:nvSpPr>
                <p:cNvPr id="18" name="Rectángulo 17">
                  <a:extLst>
                    <a:ext uri="{FF2B5EF4-FFF2-40B4-BE49-F238E27FC236}">
                      <a16:creationId xmlns:a16="http://schemas.microsoft.com/office/drawing/2014/main" id="{78890BD9-A192-4E4D-93BF-0B04D43314FC}"/>
                    </a:ext>
                  </a:extLst>
                </p:cNvPr>
                <p:cNvSpPr/>
                <p:nvPr/>
              </p:nvSpPr>
              <p:spPr>
                <a:xfrm>
                  <a:off x="4603164" y="5908194"/>
                  <a:ext cx="2234241" cy="215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Rectángulo 19">
                  <a:extLst>
                    <a:ext uri="{FF2B5EF4-FFF2-40B4-BE49-F238E27FC236}">
                      <a16:creationId xmlns:a16="http://schemas.microsoft.com/office/drawing/2014/main" id="{AF75FB58-8956-EA42-BFBD-11A2D6A532E7}"/>
                    </a:ext>
                  </a:extLst>
                </p:cNvPr>
                <p:cNvSpPr/>
                <p:nvPr/>
              </p:nvSpPr>
              <p:spPr>
                <a:xfrm>
                  <a:off x="3311610" y="6199131"/>
                  <a:ext cx="370703" cy="2156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1" name="CuadroTexto 10">
                <a:extLst>
                  <a:ext uri="{FF2B5EF4-FFF2-40B4-BE49-F238E27FC236}">
                    <a16:creationId xmlns:a16="http://schemas.microsoft.com/office/drawing/2014/main" id="{6CD48158-6A0E-1B43-B66F-4BD9ADAA305A}"/>
                  </a:ext>
                </a:extLst>
              </p:cNvPr>
              <p:cNvSpPr txBox="1"/>
              <p:nvPr/>
            </p:nvSpPr>
            <p:spPr>
              <a:xfrm>
                <a:off x="4586733" y="5849435"/>
                <a:ext cx="3575230" cy="230832"/>
              </a:xfrm>
              <a:prstGeom prst="rect">
                <a:avLst/>
              </a:prstGeom>
              <a:noFill/>
            </p:spPr>
            <p:txBody>
              <a:bodyPr wrap="square" rtlCol="0">
                <a:spAutoFit/>
              </a:bodyPr>
              <a:lstStyle/>
              <a:p>
                <a:r>
                  <a:rPr lang="es-EC" sz="900" dirty="0"/>
                  <a:t>dmartinez@valoraecuador.com</a:t>
                </a:r>
              </a:p>
            </p:txBody>
          </p:sp>
        </p:grpSp>
        <p:sp>
          <p:nvSpPr>
            <p:cNvPr id="24" name="Rectángulo 23">
              <a:extLst>
                <a:ext uri="{FF2B5EF4-FFF2-40B4-BE49-F238E27FC236}">
                  <a16:creationId xmlns:a16="http://schemas.microsoft.com/office/drawing/2014/main" id="{69BE8BCB-03E3-174E-8482-0C9A33AEE789}"/>
                </a:ext>
              </a:extLst>
            </p:cNvPr>
            <p:cNvSpPr/>
            <p:nvPr/>
          </p:nvSpPr>
          <p:spPr>
            <a:xfrm>
              <a:off x="1236451" y="749444"/>
              <a:ext cx="2445862" cy="803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26" name="Título 1">
            <a:extLst>
              <a:ext uri="{FF2B5EF4-FFF2-40B4-BE49-F238E27FC236}">
                <a16:creationId xmlns:a16="http://schemas.microsoft.com/office/drawing/2014/main" id="{52F896A9-3D4F-2241-9B1A-79221EFAAE73}"/>
              </a:ext>
            </a:extLst>
          </p:cNvPr>
          <p:cNvSpPr txBox="1">
            <a:spLocks/>
          </p:cNvSpPr>
          <p:nvPr/>
        </p:nvSpPr>
        <p:spPr>
          <a:xfrm>
            <a:off x="988102" y="6151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Comprobante de inscripción</a:t>
            </a:r>
          </a:p>
        </p:txBody>
      </p:sp>
    </p:spTree>
    <p:extLst>
      <p:ext uri="{BB962C8B-B14F-4D97-AF65-F5344CB8AC3E}">
        <p14:creationId xmlns:p14="http://schemas.microsoft.com/office/powerpoint/2010/main" val="14954616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8" y="0"/>
            <a:ext cx="12192000" cy="6858000"/>
          </a:xfrm>
          <a:prstGeom prst="rect">
            <a:avLst/>
          </a:prstGeom>
        </p:spPr>
      </p:pic>
      <p:sp>
        <p:nvSpPr>
          <p:cNvPr id="6" name="CuadroTexto 5">
            <a:extLst>
              <a:ext uri="{FF2B5EF4-FFF2-40B4-BE49-F238E27FC236}">
                <a16:creationId xmlns:a16="http://schemas.microsoft.com/office/drawing/2014/main" id="{827F81FA-52FF-1F47-A1BD-99D688DF4593}"/>
              </a:ext>
            </a:extLst>
          </p:cNvPr>
          <p:cNvSpPr txBox="1"/>
          <p:nvPr/>
        </p:nvSpPr>
        <p:spPr>
          <a:xfrm>
            <a:off x="8178394" y="2201453"/>
            <a:ext cx="102413" cy="276999"/>
          </a:xfrm>
          <a:prstGeom prst="rect">
            <a:avLst/>
          </a:prstGeom>
          <a:noFill/>
        </p:spPr>
        <p:txBody>
          <a:bodyPr wrap="square" rtlCol="0">
            <a:spAutoFit/>
          </a:bodyPr>
          <a:lstStyle/>
          <a:p>
            <a:r>
              <a:rPr lang="es-EC" sz="1200" dirty="0"/>
              <a:t>‘</a:t>
            </a:r>
            <a:endParaRPr lang="es-EC" dirty="0"/>
          </a:p>
        </p:txBody>
      </p:sp>
      <p:sp>
        <p:nvSpPr>
          <p:cNvPr id="10" name="CuadroTexto 9">
            <a:extLst>
              <a:ext uri="{FF2B5EF4-FFF2-40B4-BE49-F238E27FC236}">
                <a16:creationId xmlns:a16="http://schemas.microsoft.com/office/drawing/2014/main" id="{1EF83D2A-56C7-A246-AFBF-B20BC92C4913}"/>
              </a:ext>
            </a:extLst>
          </p:cNvPr>
          <p:cNvSpPr txBox="1"/>
          <p:nvPr/>
        </p:nvSpPr>
        <p:spPr>
          <a:xfrm>
            <a:off x="10318090" y="3485788"/>
            <a:ext cx="102413" cy="276999"/>
          </a:xfrm>
          <a:prstGeom prst="rect">
            <a:avLst/>
          </a:prstGeom>
          <a:noFill/>
        </p:spPr>
        <p:txBody>
          <a:bodyPr wrap="square" rtlCol="0">
            <a:spAutoFit/>
          </a:bodyPr>
          <a:lstStyle/>
          <a:p>
            <a:r>
              <a:rPr lang="es-EC" sz="1200" dirty="0"/>
              <a:t>‘</a:t>
            </a:r>
            <a:endParaRPr lang="es-EC" dirty="0"/>
          </a:p>
        </p:txBody>
      </p:sp>
      <p:grpSp>
        <p:nvGrpSpPr>
          <p:cNvPr id="14" name="Grupo 13">
            <a:extLst>
              <a:ext uri="{FF2B5EF4-FFF2-40B4-BE49-F238E27FC236}">
                <a16:creationId xmlns:a16="http://schemas.microsoft.com/office/drawing/2014/main" id="{7D8C1E19-58A4-FA42-9832-3545D068C547}"/>
              </a:ext>
            </a:extLst>
          </p:cNvPr>
          <p:cNvGrpSpPr/>
          <p:nvPr/>
        </p:nvGrpSpPr>
        <p:grpSpPr>
          <a:xfrm>
            <a:off x="7077600" y="3736800"/>
            <a:ext cx="2426400" cy="792000"/>
            <a:chOff x="7077600" y="3736800"/>
            <a:chExt cx="2426400" cy="792000"/>
          </a:xfrm>
        </p:grpSpPr>
        <p:sp>
          <p:nvSpPr>
            <p:cNvPr id="12" name="Rectángulo 11">
              <a:extLst>
                <a:ext uri="{FF2B5EF4-FFF2-40B4-BE49-F238E27FC236}">
                  <a16:creationId xmlns:a16="http://schemas.microsoft.com/office/drawing/2014/main" id="{0EA04871-FDC9-9148-A63A-CBDB7FB76BBB}"/>
                </a:ext>
              </a:extLst>
            </p:cNvPr>
            <p:cNvSpPr/>
            <p:nvPr/>
          </p:nvSpPr>
          <p:spPr>
            <a:xfrm>
              <a:off x="7077600" y="4334400"/>
              <a:ext cx="856800" cy="19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12">
              <a:extLst>
                <a:ext uri="{FF2B5EF4-FFF2-40B4-BE49-F238E27FC236}">
                  <a16:creationId xmlns:a16="http://schemas.microsoft.com/office/drawing/2014/main" id="{DC63AE32-F214-414A-9A4C-6A5A8FCAB9B8}"/>
                </a:ext>
              </a:extLst>
            </p:cNvPr>
            <p:cNvSpPr/>
            <p:nvPr/>
          </p:nvSpPr>
          <p:spPr>
            <a:xfrm>
              <a:off x="8756400" y="3736800"/>
              <a:ext cx="747600" cy="19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8" name="Rectángulo 7">
            <a:extLst>
              <a:ext uri="{FF2B5EF4-FFF2-40B4-BE49-F238E27FC236}">
                <a16:creationId xmlns:a16="http://schemas.microsoft.com/office/drawing/2014/main" id="{3A5C7DC0-9192-D441-819E-6F538E1B1249}"/>
              </a:ext>
            </a:extLst>
          </p:cNvPr>
          <p:cNvSpPr/>
          <p:nvPr/>
        </p:nvSpPr>
        <p:spPr>
          <a:xfrm>
            <a:off x="1226030" y="2751079"/>
            <a:ext cx="871268" cy="215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Rectángulo 14">
            <a:extLst>
              <a:ext uri="{FF2B5EF4-FFF2-40B4-BE49-F238E27FC236}">
                <a16:creationId xmlns:a16="http://schemas.microsoft.com/office/drawing/2014/main" id="{1A298627-F0C0-1148-84C8-3B10ADD96955}"/>
              </a:ext>
            </a:extLst>
          </p:cNvPr>
          <p:cNvSpPr/>
          <p:nvPr/>
        </p:nvSpPr>
        <p:spPr>
          <a:xfrm>
            <a:off x="1236451" y="3269167"/>
            <a:ext cx="871268" cy="560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Rectángulo 15">
            <a:extLst>
              <a:ext uri="{FF2B5EF4-FFF2-40B4-BE49-F238E27FC236}">
                <a16:creationId xmlns:a16="http://schemas.microsoft.com/office/drawing/2014/main" id="{28993E82-A37D-AB4C-9FB9-C5B9D72CD6C8}"/>
              </a:ext>
            </a:extLst>
          </p:cNvPr>
          <p:cNvSpPr/>
          <p:nvPr/>
        </p:nvSpPr>
        <p:spPr>
          <a:xfrm>
            <a:off x="1302588" y="4785501"/>
            <a:ext cx="2234241" cy="215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Rectángulo 16">
            <a:extLst>
              <a:ext uri="{FF2B5EF4-FFF2-40B4-BE49-F238E27FC236}">
                <a16:creationId xmlns:a16="http://schemas.microsoft.com/office/drawing/2014/main" id="{1F2044C5-8BA5-4D4A-AB09-AEB761742C7F}"/>
              </a:ext>
            </a:extLst>
          </p:cNvPr>
          <p:cNvSpPr/>
          <p:nvPr/>
        </p:nvSpPr>
        <p:spPr>
          <a:xfrm>
            <a:off x="1177888" y="6199131"/>
            <a:ext cx="2234241" cy="215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Rectángulo 18">
            <a:extLst>
              <a:ext uri="{FF2B5EF4-FFF2-40B4-BE49-F238E27FC236}">
                <a16:creationId xmlns:a16="http://schemas.microsoft.com/office/drawing/2014/main" id="{AC2FC961-505F-E34F-A4FE-30544DAC0122}"/>
              </a:ext>
            </a:extLst>
          </p:cNvPr>
          <p:cNvSpPr/>
          <p:nvPr/>
        </p:nvSpPr>
        <p:spPr>
          <a:xfrm>
            <a:off x="5271759" y="6316015"/>
            <a:ext cx="2234241" cy="215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35" name="Grupo 34">
            <a:extLst>
              <a:ext uri="{FF2B5EF4-FFF2-40B4-BE49-F238E27FC236}">
                <a16:creationId xmlns:a16="http://schemas.microsoft.com/office/drawing/2014/main" id="{4C167CA9-FC5E-AD4E-A6F2-327D97E0C16C}"/>
              </a:ext>
            </a:extLst>
          </p:cNvPr>
          <p:cNvGrpSpPr/>
          <p:nvPr/>
        </p:nvGrpSpPr>
        <p:grpSpPr>
          <a:xfrm>
            <a:off x="1236451" y="749444"/>
            <a:ext cx="8896090" cy="5588046"/>
            <a:chOff x="1236451" y="749444"/>
            <a:chExt cx="8896090" cy="5588046"/>
          </a:xfrm>
        </p:grpSpPr>
        <p:grpSp>
          <p:nvGrpSpPr>
            <p:cNvPr id="33" name="Grupo 32">
              <a:extLst>
                <a:ext uri="{FF2B5EF4-FFF2-40B4-BE49-F238E27FC236}">
                  <a16:creationId xmlns:a16="http://schemas.microsoft.com/office/drawing/2014/main" id="{7938B466-7ED8-994A-8464-B79CC24B61D3}"/>
                </a:ext>
              </a:extLst>
            </p:cNvPr>
            <p:cNvGrpSpPr/>
            <p:nvPr/>
          </p:nvGrpSpPr>
          <p:grpSpPr>
            <a:xfrm>
              <a:off x="1310854" y="760844"/>
              <a:ext cx="8821687" cy="5576646"/>
              <a:chOff x="1310854" y="760844"/>
              <a:chExt cx="8821687" cy="5576646"/>
            </a:xfrm>
          </p:grpSpPr>
          <p:grpSp>
            <p:nvGrpSpPr>
              <p:cNvPr id="31" name="Grupo 30">
                <a:extLst>
                  <a:ext uri="{FF2B5EF4-FFF2-40B4-BE49-F238E27FC236}">
                    <a16:creationId xmlns:a16="http://schemas.microsoft.com/office/drawing/2014/main" id="{0CB00751-45BC-E944-B5BB-E2A655F70DCB}"/>
                  </a:ext>
                </a:extLst>
              </p:cNvPr>
              <p:cNvGrpSpPr/>
              <p:nvPr/>
            </p:nvGrpSpPr>
            <p:grpSpPr>
              <a:xfrm>
                <a:off x="1310854" y="760844"/>
                <a:ext cx="8821687" cy="5576646"/>
                <a:chOff x="1310854" y="760844"/>
                <a:chExt cx="8821687" cy="5576646"/>
              </a:xfrm>
            </p:grpSpPr>
            <p:grpSp>
              <p:nvGrpSpPr>
                <p:cNvPr id="29" name="Grupo 28">
                  <a:extLst>
                    <a:ext uri="{FF2B5EF4-FFF2-40B4-BE49-F238E27FC236}">
                      <a16:creationId xmlns:a16="http://schemas.microsoft.com/office/drawing/2014/main" id="{BBE74C57-B7B0-D64F-8586-D7B4B31CA1B0}"/>
                    </a:ext>
                  </a:extLst>
                </p:cNvPr>
                <p:cNvGrpSpPr/>
                <p:nvPr/>
              </p:nvGrpSpPr>
              <p:grpSpPr>
                <a:xfrm>
                  <a:off x="1310854" y="760844"/>
                  <a:ext cx="8821687" cy="5576646"/>
                  <a:chOff x="1310854" y="760844"/>
                  <a:chExt cx="8821687" cy="5576646"/>
                </a:xfrm>
                <a:solidFill>
                  <a:schemeClr val="bg1"/>
                </a:solidFill>
              </p:grpSpPr>
              <p:grpSp>
                <p:nvGrpSpPr>
                  <p:cNvPr id="27" name="Grupo 26">
                    <a:extLst>
                      <a:ext uri="{FF2B5EF4-FFF2-40B4-BE49-F238E27FC236}">
                        <a16:creationId xmlns:a16="http://schemas.microsoft.com/office/drawing/2014/main" id="{BDE969CA-7E95-B242-BE66-0CA6E20706FF}"/>
                      </a:ext>
                    </a:extLst>
                  </p:cNvPr>
                  <p:cNvGrpSpPr/>
                  <p:nvPr/>
                </p:nvGrpSpPr>
                <p:grpSpPr>
                  <a:xfrm>
                    <a:off x="1310854" y="760844"/>
                    <a:ext cx="8821687" cy="5576646"/>
                    <a:chOff x="1310854" y="760844"/>
                    <a:chExt cx="8821687" cy="5576646"/>
                  </a:xfrm>
                  <a:grpFill/>
                </p:grpSpPr>
                <p:grpSp>
                  <p:nvGrpSpPr>
                    <p:cNvPr id="25" name="Grupo 24">
                      <a:extLst>
                        <a:ext uri="{FF2B5EF4-FFF2-40B4-BE49-F238E27FC236}">
                          <a16:creationId xmlns:a16="http://schemas.microsoft.com/office/drawing/2014/main" id="{AEDE5374-EDE5-574F-80FE-9D1E3095F234}"/>
                        </a:ext>
                      </a:extLst>
                    </p:cNvPr>
                    <p:cNvGrpSpPr/>
                    <p:nvPr/>
                  </p:nvGrpSpPr>
                  <p:grpSpPr>
                    <a:xfrm>
                      <a:off x="1310854" y="760844"/>
                      <a:ext cx="8821687" cy="5576646"/>
                      <a:chOff x="1310854" y="760844"/>
                      <a:chExt cx="8821687" cy="5576646"/>
                    </a:xfrm>
                    <a:grpFill/>
                  </p:grpSpPr>
                  <p:grpSp>
                    <p:nvGrpSpPr>
                      <p:cNvPr id="21" name="Grupo 20">
                        <a:extLst>
                          <a:ext uri="{FF2B5EF4-FFF2-40B4-BE49-F238E27FC236}">
                            <a16:creationId xmlns:a16="http://schemas.microsoft.com/office/drawing/2014/main" id="{0ECBABCE-BE90-CC44-A177-CD239E7D7DA9}"/>
                          </a:ext>
                        </a:extLst>
                      </p:cNvPr>
                      <p:cNvGrpSpPr/>
                      <p:nvPr/>
                    </p:nvGrpSpPr>
                    <p:grpSpPr>
                      <a:xfrm>
                        <a:off x="1310854" y="760844"/>
                        <a:ext cx="8821687" cy="5576646"/>
                        <a:chOff x="1310854" y="760844"/>
                        <a:chExt cx="8821687" cy="5576646"/>
                      </a:xfrm>
                      <a:grpFill/>
                    </p:grpSpPr>
                    <p:pic>
                      <p:nvPicPr>
                        <p:cNvPr id="7" name="Imagen 6">
                          <a:extLst>
                            <a:ext uri="{FF2B5EF4-FFF2-40B4-BE49-F238E27FC236}">
                              <a16:creationId xmlns:a16="http://schemas.microsoft.com/office/drawing/2014/main" id="{3FB1A3AD-6CEC-B24A-B670-92D76A366FFB}"/>
                            </a:ext>
                          </a:extLst>
                        </p:cNvPr>
                        <p:cNvPicPr>
                          <a:picLocks noChangeAspect="1"/>
                        </p:cNvPicPr>
                        <p:nvPr/>
                      </p:nvPicPr>
                      <p:blipFill rotWithShape="1">
                        <a:blip r:embed="rId3"/>
                        <a:srcRect r="10020"/>
                        <a:stretch/>
                      </p:blipFill>
                      <p:spPr>
                        <a:xfrm>
                          <a:off x="1310854" y="760844"/>
                          <a:ext cx="8821687" cy="5576646"/>
                        </a:xfrm>
                        <a:prstGeom prst="rect">
                          <a:avLst/>
                        </a:prstGeom>
                        <a:grpFill/>
                        <a:ln>
                          <a:solidFill>
                            <a:schemeClr val="bg1"/>
                          </a:solidFill>
                        </a:ln>
                      </p:spPr>
                    </p:pic>
                    <p:sp>
                      <p:nvSpPr>
                        <p:cNvPr id="9" name="Rectángulo 8">
                          <a:extLst>
                            <a:ext uri="{FF2B5EF4-FFF2-40B4-BE49-F238E27FC236}">
                              <a16:creationId xmlns:a16="http://schemas.microsoft.com/office/drawing/2014/main" id="{B1C95EE7-8316-8541-915E-252CE403F626}"/>
                            </a:ext>
                          </a:extLst>
                        </p:cNvPr>
                        <p:cNvSpPr/>
                        <p:nvPr/>
                      </p:nvSpPr>
                      <p:spPr>
                        <a:xfrm>
                          <a:off x="3536829" y="2367280"/>
                          <a:ext cx="1502531" cy="27432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24" name="Rectángulo 23">
                        <a:extLst>
                          <a:ext uri="{FF2B5EF4-FFF2-40B4-BE49-F238E27FC236}">
                            <a16:creationId xmlns:a16="http://schemas.microsoft.com/office/drawing/2014/main" id="{5A39E951-D209-4C45-8945-23308109137D}"/>
                          </a:ext>
                        </a:extLst>
                      </p:cNvPr>
                      <p:cNvSpPr/>
                      <p:nvPr/>
                    </p:nvSpPr>
                    <p:spPr>
                      <a:xfrm>
                        <a:off x="5715064" y="3131699"/>
                        <a:ext cx="995680" cy="41746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26" name="CuadroTexto 25">
                      <a:extLst>
                        <a:ext uri="{FF2B5EF4-FFF2-40B4-BE49-F238E27FC236}">
                          <a16:creationId xmlns:a16="http://schemas.microsoft.com/office/drawing/2014/main" id="{7BF0CFBA-7BCC-9446-A473-96EB3EC77077}"/>
                        </a:ext>
                      </a:extLst>
                    </p:cNvPr>
                    <p:cNvSpPr txBox="1"/>
                    <p:nvPr/>
                  </p:nvSpPr>
                  <p:spPr>
                    <a:xfrm>
                      <a:off x="3562234" y="2470745"/>
                      <a:ext cx="1285315" cy="261610"/>
                    </a:xfrm>
                    <a:prstGeom prst="rect">
                      <a:avLst/>
                    </a:prstGeom>
                    <a:grpFill/>
                    <a:ln>
                      <a:solidFill>
                        <a:schemeClr val="bg1"/>
                      </a:solidFill>
                    </a:ln>
                  </p:spPr>
                  <p:txBody>
                    <a:bodyPr wrap="square" rtlCol="0">
                      <a:spAutoFit/>
                    </a:bodyPr>
                    <a:lstStyle/>
                    <a:p>
                      <a:r>
                        <a:rPr lang="es-EC" sz="1100" dirty="0"/>
                        <a:t>Effie Ecuador</a:t>
                      </a:r>
                    </a:p>
                  </p:txBody>
                </p:sp>
              </p:grpSp>
              <p:sp>
                <p:nvSpPr>
                  <p:cNvPr id="28" name="CuadroTexto 27">
                    <a:extLst>
                      <a:ext uri="{FF2B5EF4-FFF2-40B4-BE49-F238E27FC236}">
                        <a16:creationId xmlns:a16="http://schemas.microsoft.com/office/drawing/2014/main" id="{652760BB-517D-D347-9AA0-1F2865697157}"/>
                      </a:ext>
                    </a:extLst>
                  </p:cNvPr>
                  <p:cNvSpPr txBox="1"/>
                  <p:nvPr/>
                </p:nvSpPr>
                <p:spPr>
                  <a:xfrm>
                    <a:off x="5822765" y="2948066"/>
                    <a:ext cx="1683235" cy="261610"/>
                  </a:xfrm>
                  <a:prstGeom prst="rect">
                    <a:avLst/>
                  </a:prstGeom>
                  <a:grpFill/>
                  <a:ln>
                    <a:solidFill>
                      <a:schemeClr val="bg1"/>
                    </a:solidFill>
                  </a:ln>
                </p:spPr>
                <p:txBody>
                  <a:bodyPr wrap="square" rtlCol="0">
                    <a:spAutoFit/>
                  </a:bodyPr>
                  <a:lstStyle/>
                  <a:p>
                    <a:r>
                      <a:rPr lang="es-EC" sz="1100" dirty="0"/>
                      <a:t>Effie Awards Ecuador</a:t>
                    </a:r>
                  </a:p>
                </p:txBody>
              </p:sp>
            </p:grpSp>
            <p:sp>
              <p:nvSpPr>
                <p:cNvPr id="30" name="Rectángulo 29">
                  <a:extLst>
                    <a:ext uri="{FF2B5EF4-FFF2-40B4-BE49-F238E27FC236}">
                      <a16:creationId xmlns:a16="http://schemas.microsoft.com/office/drawing/2014/main" id="{D609D140-97D6-2A40-B8F7-589CF49BCEF8}"/>
                    </a:ext>
                  </a:extLst>
                </p:cNvPr>
                <p:cNvSpPr/>
                <p:nvPr/>
              </p:nvSpPr>
              <p:spPr>
                <a:xfrm>
                  <a:off x="6054672" y="4723465"/>
                  <a:ext cx="553692" cy="89862"/>
                </a:xfrm>
                <a:prstGeom prst="rect">
                  <a:avLst/>
                </a:prstGeom>
                <a:solidFill>
                  <a:srgbClr val="4ED0A2"/>
                </a:solidFill>
                <a:ln>
                  <a:solidFill>
                    <a:srgbClr val="4ED0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pSp>
          <p:sp>
            <p:nvSpPr>
              <p:cNvPr id="32" name="CuadroTexto 31">
                <a:extLst>
                  <a:ext uri="{FF2B5EF4-FFF2-40B4-BE49-F238E27FC236}">
                    <a16:creationId xmlns:a16="http://schemas.microsoft.com/office/drawing/2014/main" id="{14EBAE2D-17DE-CB48-BDB2-3312E4222EFA}"/>
                  </a:ext>
                </a:extLst>
              </p:cNvPr>
              <p:cNvSpPr txBox="1"/>
              <p:nvPr/>
            </p:nvSpPr>
            <p:spPr>
              <a:xfrm>
                <a:off x="6066001" y="4663610"/>
                <a:ext cx="1320177" cy="215444"/>
              </a:xfrm>
              <a:prstGeom prst="rect">
                <a:avLst/>
              </a:prstGeom>
              <a:noFill/>
            </p:spPr>
            <p:txBody>
              <a:bodyPr wrap="square" rtlCol="0">
                <a:spAutoFit/>
              </a:bodyPr>
              <a:lstStyle/>
              <a:p>
                <a:r>
                  <a:rPr lang="es-EC" sz="800" dirty="0">
                    <a:solidFill>
                      <a:schemeClr val="bg1"/>
                    </a:solidFill>
                  </a:rPr>
                  <a:t>ENVIADO</a:t>
                </a:r>
                <a:endParaRPr lang="es-EC" dirty="0">
                  <a:solidFill>
                    <a:schemeClr val="bg1"/>
                  </a:solidFill>
                </a:endParaRPr>
              </a:p>
            </p:txBody>
          </p:sp>
        </p:grpSp>
        <p:sp>
          <p:nvSpPr>
            <p:cNvPr id="34" name="Rectángulo 33">
              <a:extLst>
                <a:ext uri="{FF2B5EF4-FFF2-40B4-BE49-F238E27FC236}">
                  <a16:creationId xmlns:a16="http://schemas.microsoft.com/office/drawing/2014/main" id="{4EC86BBE-5F00-0E46-9E29-F99959C78318}"/>
                </a:ext>
              </a:extLst>
            </p:cNvPr>
            <p:cNvSpPr/>
            <p:nvPr/>
          </p:nvSpPr>
          <p:spPr>
            <a:xfrm>
              <a:off x="1236451" y="749444"/>
              <a:ext cx="2445862" cy="803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36" name="Título 1">
            <a:extLst>
              <a:ext uri="{FF2B5EF4-FFF2-40B4-BE49-F238E27FC236}">
                <a16:creationId xmlns:a16="http://schemas.microsoft.com/office/drawing/2014/main" id="{6FF7E27E-F7E0-7A4A-839C-5F0137EA0E0F}"/>
              </a:ext>
            </a:extLst>
          </p:cNvPr>
          <p:cNvSpPr txBox="1">
            <a:spLocks/>
          </p:cNvSpPr>
          <p:nvPr/>
        </p:nvSpPr>
        <p:spPr>
          <a:xfrm>
            <a:off x="988102" y="6151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Comprobante de inscripción</a:t>
            </a:r>
          </a:p>
        </p:txBody>
      </p:sp>
    </p:spTree>
    <p:extLst>
      <p:ext uri="{BB962C8B-B14F-4D97-AF65-F5344CB8AC3E}">
        <p14:creationId xmlns:p14="http://schemas.microsoft.com/office/powerpoint/2010/main" val="1608500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B85B0-5C8C-2548-A189-D62672BBE317}"/>
              </a:ext>
            </a:extLst>
          </p:cNvPr>
          <p:cNvSpPr>
            <a:spLocks noGrp="1"/>
          </p:cNvSpPr>
          <p:nvPr>
            <p:ph type="title"/>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81C615A5-47F7-4E48-BDDC-95F28D026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8" y="0"/>
            <a:ext cx="12192000" cy="6858000"/>
          </a:xfrm>
          <a:prstGeom prst="rect">
            <a:avLst/>
          </a:prstGeom>
        </p:spPr>
      </p:pic>
      <p:sp>
        <p:nvSpPr>
          <p:cNvPr id="6" name="CuadroTexto 5">
            <a:extLst>
              <a:ext uri="{FF2B5EF4-FFF2-40B4-BE49-F238E27FC236}">
                <a16:creationId xmlns:a16="http://schemas.microsoft.com/office/drawing/2014/main" id="{827F81FA-52FF-1F47-A1BD-99D688DF4593}"/>
              </a:ext>
            </a:extLst>
          </p:cNvPr>
          <p:cNvSpPr txBox="1"/>
          <p:nvPr/>
        </p:nvSpPr>
        <p:spPr>
          <a:xfrm>
            <a:off x="8178394" y="2201453"/>
            <a:ext cx="102413" cy="276999"/>
          </a:xfrm>
          <a:prstGeom prst="rect">
            <a:avLst/>
          </a:prstGeom>
          <a:noFill/>
        </p:spPr>
        <p:txBody>
          <a:bodyPr wrap="square" rtlCol="0">
            <a:spAutoFit/>
          </a:bodyPr>
          <a:lstStyle/>
          <a:p>
            <a:r>
              <a:rPr lang="es-EC" sz="1200" dirty="0"/>
              <a:t>‘</a:t>
            </a:r>
            <a:endParaRPr lang="es-EC" dirty="0"/>
          </a:p>
        </p:txBody>
      </p:sp>
      <p:sp>
        <p:nvSpPr>
          <p:cNvPr id="10" name="CuadroTexto 9">
            <a:extLst>
              <a:ext uri="{FF2B5EF4-FFF2-40B4-BE49-F238E27FC236}">
                <a16:creationId xmlns:a16="http://schemas.microsoft.com/office/drawing/2014/main" id="{1EF83D2A-56C7-A246-AFBF-B20BC92C4913}"/>
              </a:ext>
            </a:extLst>
          </p:cNvPr>
          <p:cNvSpPr txBox="1"/>
          <p:nvPr/>
        </p:nvSpPr>
        <p:spPr>
          <a:xfrm>
            <a:off x="10318090" y="3485788"/>
            <a:ext cx="102413" cy="276999"/>
          </a:xfrm>
          <a:prstGeom prst="rect">
            <a:avLst/>
          </a:prstGeom>
          <a:noFill/>
        </p:spPr>
        <p:txBody>
          <a:bodyPr wrap="square" rtlCol="0">
            <a:spAutoFit/>
          </a:bodyPr>
          <a:lstStyle/>
          <a:p>
            <a:r>
              <a:rPr lang="es-EC" sz="1200" dirty="0"/>
              <a:t>‘</a:t>
            </a:r>
            <a:endParaRPr lang="es-EC" dirty="0"/>
          </a:p>
        </p:txBody>
      </p:sp>
      <p:grpSp>
        <p:nvGrpSpPr>
          <p:cNvPr id="14" name="Grupo 13">
            <a:extLst>
              <a:ext uri="{FF2B5EF4-FFF2-40B4-BE49-F238E27FC236}">
                <a16:creationId xmlns:a16="http://schemas.microsoft.com/office/drawing/2014/main" id="{7D8C1E19-58A4-FA42-9832-3545D068C547}"/>
              </a:ext>
            </a:extLst>
          </p:cNvPr>
          <p:cNvGrpSpPr/>
          <p:nvPr/>
        </p:nvGrpSpPr>
        <p:grpSpPr>
          <a:xfrm>
            <a:off x="7077600" y="3736800"/>
            <a:ext cx="2426400" cy="792000"/>
            <a:chOff x="7077600" y="3736800"/>
            <a:chExt cx="2426400" cy="792000"/>
          </a:xfrm>
        </p:grpSpPr>
        <p:sp>
          <p:nvSpPr>
            <p:cNvPr id="12" name="Rectángulo 11">
              <a:extLst>
                <a:ext uri="{FF2B5EF4-FFF2-40B4-BE49-F238E27FC236}">
                  <a16:creationId xmlns:a16="http://schemas.microsoft.com/office/drawing/2014/main" id="{0EA04871-FDC9-9148-A63A-CBDB7FB76BBB}"/>
                </a:ext>
              </a:extLst>
            </p:cNvPr>
            <p:cNvSpPr/>
            <p:nvPr/>
          </p:nvSpPr>
          <p:spPr>
            <a:xfrm>
              <a:off x="7077600" y="4334400"/>
              <a:ext cx="856800" cy="19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12">
              <a:extLst>
                <a:ext uri="{FF2B5EF4-FFF2-40B4-BE49-F238E27FC236}">
                  <a16:creationId xmlns:a16="http://schemas.microsoft.com/office/drawing/2014/main" id="{DC63AE32-F214-414A-9A4C-6A5A8FCAB9B8}"/>
                </a:ext>
              </a:extLst>
            </p:cNvPr>
            <p:cNvSpPr/>
            <p:nvPr/>
          </p:nvSpPr>
          <p:spPr>
            <a:xfrm>
              <a:off x="8756400" y="3736800"/>
              <a:ext cx="747600" cy="19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8" name="Rectángulo 7">
            <a:extLst>
              <a:ext uri="{FF2B5EF4-FFF2-40B4-BE49-F238E27FC236}">
                <a16:creationId xmlns:a16="http://schemas.microsoft.com/office/drawing/2014/main" id="{3A5C7DC0-9192-D441-819E-6F538E1B1249}"/>
              </a:ext>
            </a:extLst>
          </p:cNvPr>
          <p:cNvSpPr/>
          <p:nvPr/>
        </p:nvSpPr>
        <p:spPr>
          <a:xfrm>
            <a:off x="1226030" y="2751079"/>
            <a:ext cx="871268" cy="215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Rectángulo 14">
            <a:extLst>
              <a:ext uri="{FF2B5EF4-FFF2-40B4-BE49-F238E27FC236}">
                <a16:creationId xmlns:a16="http://schemas.microsoft.com/office/drawing/2014/main" id="{1A298627-F0C0-1148-84C8-3B10ADD96955}"/>
              </a:ext>
            </a:extLst>
          </p:cNvPr>
          <p:cNvSpPr/>
          <p:nvPr/>
        </p:nvSpPr>
        <p:spPr>
          <a:xfrm>
            <a:off x="1236451" y="3269167"/>
            <a:ext cx="871268" cy="560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Rectángulo 15">
            <a:extLst>
              <a:ext uri="{FF2B5EF4-FFF2-40B4-BE49-F238E27FC236}">
                <a16:creationId xmlns:a16="http://schemas.microsoft.com/office/drawing/2014/main" id="{28993E82-A37D-AB4C-9FB9-C5B9D72CD6C8}"/>
              </a:ext>
            </a:extLst>
          </p:cNvPr>
          <p:cNvSpPr/>
          <p:nvPr/>
        </p:nvSpPr>
        <p:spPr>
          <a:xfrm>
            <a:off x="1302588" y="4785501"/>
            <a:ext cx="2234241" cy="215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Rectángulo 16">
            <a:extLst>
              <a:ext uri="{FF2B5EF4-FFF2-40B4-BE49-F238E27FC236}">
                <a16:creationId xmlns:a16="http://schemas.microsoft.com/office/drawing/2014/main" id="{1F2044C5-8BA5-4D4A-AB09-AEB761742C7F}"/>
              </a:ext>
            </a:extLst>
          </p:cNvPr>
          <p:cNvSpPr/>
          <p:nvPr/>
        </p:nvSpPr>
        <p:spPr>
          <a:xfrm>
            <a:off x="1177888" y="6199131"/>
            <a:ext cx="2234241" cy="215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Rectángulo 18">
            <a:extLst>
              <a:ext uri="{FF2B5EF4-FFF2-40B4-BE49-F238E27FC236}">
                <a16:creationId xmlns:a16="http://schemas.microsoft.com/office/drawing/2014/main" id="{AC2FC961-505F-E34F-A4FE-30544DAC0122}"/>
              </a:ext>
            </a:extLst>
          </p:cNvPr>
          <p:cNvSpPr/>
          <p:nvPr/>
        </p:nvSpPr>
        <p:spPr>
          <a:xfrm>
            <a:off x="5271759" y="6316015"/>
            <a:ext cx="2234241" cy="215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 name="Imagen 4">
            <a:extLst>
              <a:ext uri="{FF2B5EF4-FFF2-40B4-BE49-F238E27FC236}">
                <a16:creationId xmlns:a16="http://schemas.microsoft.com/office/drawing/2014/main" id="{19175CF8-E0BE-A346-A15B-277A5C07FDA5}"/>
              </a:ext>
            </a:extLst>
          </p:cNvPr>
          <p:cNvPicPr>
            <a:picLocks noChangeAspect="1"/>
          </p:cNvPicPr>
          <p:nvPr/>
        </p:nvPicPr>
        <p:blipFill>
          <a:blip r:embed="rId3"/>
          <a:stretch>
            <a:fillRect/>
          </a:stretch>
        </p:blipFill>
        <p:spPr>
          <a:xfrm>
            <a:off x="1025504" y="881619"/>
            <a:ext cx="9982670" cy="4923085"/>
          </a:xfrm>
          <a:prstGeom prst="rect">
            <a:avLst/>
          </a:prstGeom>
        </p:spPr>
      </p:pic>
      <p:sp>
        <p:nvSpPr>
          <p:cNvPr id="11" name="Rectángulo 10">
            <a:extLst>
              <a:ext uri="{FF2B5EF4-FFF2-40B4-BE49-F238E27FC236}">
                <a16:creationId xmlns:a16="http://schemas.microsoft.com/office/drawing/2014/main" id="{A8E82ED6-1743-9E45-AD0D-A9DFAEE0CDCE}"/>
              </a:ext>
            </a:extLst>
          </p:cNvPr>
          <p:cNvSpPr/>
          <p:nvPr/>
        </p:nvSpPr>
        <p:spPr>
          <a:xfrm>
            <a:off x="1414406" y="1761903"/>
            <a:ext cx="3094892" cy="1123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5" name="Rectángulo 34">
            <a:extLst>
              <a:ext uri="{FF2B5EF4-FFF2-40B4-BE49-F238E27FC236}">
                <a16:creationId xmlns:a16="http://schemas.microsoft.com/office/drawing/2014/main" id="{E3E28FC2-0943-574C-80C0-9E22969FFE5B}"/>
              </a:ext>
            </a:extLst>
          </p:cNvPr>
          <p:cNvSpPr/>
          <p:nvPr/>
        </p:nvSpPr>
        <p:spPr>
          <a:xfrm>
            <a:off x="1535202" y="2305128"/>
            <a:ext cx="4231191" cy="1123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CuadroTexto 17">
            <a:extLst>
              <a:ext uri="{FF2B5EF4-FFF2-40B4-BE49-F238E27FC236}">
                <a16:creationId xmlns:a16="http://schemas.microsoft.com/office/drawing/2014/main" id="{3DB3E4C8-1515-EC48-8EEE-F26B4396ABC7}"/>
              </a:ext>
            </a:extLst>
          </p:cNvPr>
          <p:cNvSpPr txBox="1"/>
          <p:nvPr/>
        </p:nvSpPr>
        <p:spPr>
          <a:xfrm>
            <a:off x="1442314" y="1719060"/>
            <a:ext cx="4106555" cy="1631216"/>
          </a:xfrm>
          <a:prstGeom prst="rect">
            <a:avLst/>
          </a:prstGeom>
          <a:noFill/>
        </p:spPr>
        <p:txBody>
          <a:bodyPr wrap="square" rtlCol="0">
            <a:spAutoFit/>
          </a:bodyPr>
          <a:lstStyle/>
          <a:p>
            <a:pPr algn="just"/>
            <a:r>
              <a:rPr lang="es-EC" sz="1200" dirty="0"/>
              <a:t>Tenemos 5 categorías nuevas:</a:t>
            </a:r>
          </a:p>
          <a:p>
            <a:pPr marL="285750" indent="-285750" algn="just">
              <a:buFont typeface="Arial" panose="020B0604020202020204" pitchFamily="34" charset="0"/>
              <a:buChar char="•"/>
            </a:pPr>
            <a:r>
              <a:rPr lang="es-EC" sz="1200" dirty="0"/>
              <a:t>Lanzamiento o extensión de linea de productos y servicios</a:t>
            </a:r>
          </a:p>
          <a:p>
            <a:pPr marL="285750" indent="-285750" algn="just">
              <a:buFont typeface="Arial" panose="020B0604020202020204" pitchFamily="34" charset="0"/>
              <a:buChar char="•"/>
            </a:pPr>
            <a:r>
              <a:rPr lang="es-EC" sz="1200" dirty="0"/>
              <a:t>Negocio a Negocio (B2B) </a:t>
            </a:r>
          </a:p>
          <a:p>
            <a:pPr marL="285750" indent="-285750" algn="just">
              <a:buFont typeface="Arial" panose="020B0604020202020204" pitchFamily="34" charset="0"/>
              <a:buChar char="•"/>
            </a:pPr>
            <a:r>
              <a:rPr lang="es-EC" sz="1200" dirty="0"/>
              <a:t>Performance Marketing </a:t>
            </a:r>
          </a:p>
          <a:p>
            <a:pPr marL="285750" indent="-285750" algn="just">
              <a:buFont typeface="Arial" panose="020B0604020202020204" pitchFamily="34" charset="0"/>
              <a:buChar char="•"/>
            </a:pPr>
            <a:r>
              <a:rPr lang="es-EC" sz="1200" dirty="0"/>
              <a:t>Redes sociales </a:t>
            </a:r>
          </a:p>
          <a:p>
            <a:pPr marL="285750" indent="-285750" algn="just">
              <a:buFont typeface="Arial" panose="020B0604020202020204" pitchFamily="34" charset="0"/>
              <a:buChar char="•"/>
            </a:pPr>
            <a:r>
              <a:rPr lang="es-EC" sz="1200" dirty="0"/>
              <a:t>Impacto Positivo Diversidad, Equidad e Inclusión </a:t>
            </a:r>
          </a:p>
          <a:p>
            <a:endParaRPr lang="es-EC" sz="1200" dirty="0"/>
          </a:p>
          <a:p>
            <a:pPr marL="285750" indent="-285750">
              <a:buFont typeface="Arial" panose="020B0604020202020204" pitchFamily="34" charset="0"/>
              <a:buChar char="•"/>
            </a:pPr>
            <a:endParaRPr lang="es-EC" sz="1600" dirty="0"/>
          </a:p>
        </p:txBody>
      </p:sp>
      <p:sp>
        <p:nvSpPr>
          <p:cNvPr id="34" name="CuadroTexto 33">
            <a:extLst>
              <a:ext uri="{FF2B5EF4-FFF2-40B4-BE49-F238E27FC236}">
                <a16:creationId xmlns:a16="http://schemas.microsoft.com/office/drawing/2014/main" id="{F6DE40CE-0E46-A744-88CE-EC65DFCE8723}"/>
              </a:ext>
            </a:extLst>
          </p:cNvPr>
          <p:cNvSpPr txBox="1"/>
          <p:nvPr/>
        </p:nvSpPr>
        <p:spPr>
          <a:xfrm>
            <a:off x="1485977" y="2920377"/>
            <a:ext cx="3956536" cy="892552"/>
          </a:xfrm>
          <a:prstGeom prst="rect">
            <a:avLst/>
          </a:prstGeom>
          <a:noFill/>
        </p:spPr>
        <p:txBody>
          <a:bodyPr wrap="square" rtlCol="0">
            <a:spAutoFit/>
          </a:bodyPr>
          <a:lstStyle/>
          <a:p>
            <a:pPr algn="just"/>
            <a:r>
              <a:rPr lang="es-EC" sz="1200" dirty="0"/>
              <a:t>La Sección 3 del formulario se ha modificado separando la información en 3 preguntas.</a:t>
            </a:r>
          </a:p>
          <a:p>
            <a:pPr algn="just"/>
            <a:endParaRPr lang="es-EC" sz="1200" dirty="0"/>
          </a:p>
          <a:p>
            <a:pPr marL="285750" indent="-285750">
              <a:buFont typeface="Arial" panose="020B0604020202020204" pitchFamily="34" charset="0"/>
              <a:buChar char="•"/>
            </a:pPr>
            <a:endParaRPr lang="es-EC" sz="1600" dirty="0"/>
          </a:p>
        </p:txBody>
      </p:sp>
      <p:sp>
        <p:nvSpPr>
          <p:cNvPr id="20" name="Rectángulo 19">
            <a:extLst>
              <a:ext uri="{FF2B5EF4-FFF2-40B4-BE49-F238E27FC236}">
                <a16:creationId xmlns:a16="http://schemas.microsoft.com/office/drawing/2014/main" id="{76B76EC8-8B0E-0747-903B-EFC1ED4A183C}"/>
              </a:ext>
            </a:extLst>
          </p:cNvPr>
          <p:cNvSpPr/>
          <p:nvPr/>
        </p:nvSpPr>
        <p:spPr>
          <a:xfrm>
            <a:off x="1528652" y="3506894"/>
            <a:ext cx="3903407" cy="8486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CuadroTexto 35">
            <a:extLst>
              <a:ext uri="{FF2B5EF4-FFF2-40B4-BE49-F238E27FC236}">
                <a16:creationId xmlns:a16="http://schemas.microsoft.com/office/drawing/2014/main" id="{D89E8488-E751-E447-9454-A963483A690C}"/>
              </a:ext>
            </a:extLst>
          </p:cNvPr>
          <p:cNvSpPr txBox="1"/>
          <p:nvPr/>
        </p:nvSpPr>
        <p:spPr>
          <a:xfrm>
            <a:off x="1472109" y="3490552"/>
            <a:ext cx="4076760" cy="707886"/>
          </a:xfrm>
          <a:prstGeom prst="rect">
            <a:avLst/>
          </a:prstGeom>
          <a:noFill/>
        </p:spPr>
        <p:txBody>
          <a:bodyPr wrap="square" rtlCol="0">
            <a:spAutoFit/>
          </a:bodyPr>
          <a:lstStyle/>
          <a:p>
            <a:pPr algn="just"/>
            <a:r>
              <a:rPr lang="es-EC" sz="1200" dirty="0"/>
              <a:t>Revisar con detalle las definiciones de las categorías pues cada año se hacen actualizaciones importantes.</a:t>
            </a:r>
          </a:p>
          <a:p>
            <a:pPr marL="285750" indent="-285750">
              <a:buFont typeface="Arial" panose="020B0604020202020204" pitchFamily="34" charset="0"/>
              <a:buChar char="•"/>
            </a:pPr>
            <a:endParaRPr lang="es-EC" sz="1600" dirty="0"/>
          </a:p>
        </p:txBody>
      </p:sp>
      <p:sp>
        <p:nvSpPr>
          <p:cNvPr id="22" name="Rectángulo 21">
            <a:extLst>
              <a:ext uri="{FF2B5EF4-FFF2-40B4-BE49-F238E27FC236}">
                <a16:creationId xmlns:a16="http://schemas.microsoft.com/office/drawing/2014/main" id="{A25C9217-C40F-8246-88B7-778FC072BF1E}"/>
              </a:ext>
            </a:extLst>
          </p:cNvPr>
          <p:cNvSpPr/>
          <p:nvPr/>
        </p:nvSpPr>
        <p:spPr>
          <a:xfrm>
            <a:off x="1485977" y="4264697"/>
            <a:ext cx="4267806" cy="856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CuadroTexto 36">
            <a:extLst>
              <a:ext uri="{FF2B5EF4-FFF2-40B4-BE49-F238E27FC236}">
                <a16:creationId xmlns:a16="http://schemas.microsoft.com/office/drawing/2014/main" id="{8E6874BF-6140-1445-8227-CF631F4AF86D}"/>
              </a:ext>
            </a:extLst>
          </p:cNvPr>
          <p:cNvSpPr txBox="1"/>
          <p:nvPr/>
        </p:nvSpPr>
        <p:spPr>
          <a:xfrm>
            <a:off x="1485977" y="4329423"/>
            <a:ext cx="4062892" cy="892552"/>
          </a:xfrm>
          <a:prstGeom prst="rect">
            <a:avLst/>
          </a:prstGeom>
          <a:noFill/>
        </p:spPr>
        <p:txBody>
          <a:bodyPr wrap="square" rtlCol="0">
            <a:spAutoFit/>
          </a:bodyPr>
          <a:lstStyle/>
          <a:p>
            <a:pPr algn="just"/>
            <a:r>
              <a:rPr lang="es-EC" sz="1200" dirty="0"/>
              <a:t>En la inscripción de los casos se ha agregado un paso importante que es el envío del documento de “Comprobante de inscripción” para solicitar la facturación original.</a:t>
            </a:r>
          </a:p>
          <a:p>
            <a:pPr marL="285750" indent="-285750">
              <a:buFont typeface="Arial" panose="020B0604020202020204" pitchFamily="34" charset="0"/>
              <a:buChar char="•"/>
            </a:pPr>
            <a:endParaRPr lang="es-EC" sz="1600" dirty="0"/>
          </a:p>
        </p:txBody>
      </p:sp>
      <p:sp>
        <p:nvSpPr>
          <p:cNvPr id="38" name="Rectángulo 37">
            <a:extLst>
              <a:ext uri="{FF2B5EF4-FFF2-40B4-BE49-F238E27FC236}">
                <a16:creationId xmlns:a16="http://schemas.microsoft.com/office/drawing/2014/main" id="{52573E10-F688-F645-A025-8292EAE302D4}"/>
              </a:ext>
            </a:extLst>
          </p:cNvPr>
          <p:cNvSpPr/>
          <p:nvPr/>
        </p:nvSpPr>
        <p:spPr>
          <a:xfrm>
            <a:off x="1516894" y="5133616"/>
            <a:ext cx="4267806" cy="856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9" name="CuadroTexto 38">
            <a:extLst>
              <a:ext uri="{FF2B5EF4-FFF2-40B4-BE49-F238E27FC236}">
                <a16:creationId xmlns:a16="http://schemas.microsoft.com/office/drawing/2014/main" id="{B8356DFF-CAA7-8D4C-A425-D17279FC1B07}"/>
              </a:ext>
            </a:extLst>
          </p:cNvPr>
          <p:cNvSpPr txBox="1"/>
          <p:nvPr/>
        </p:nvSpPr>
        <p:spPr>
          <a:xfrm>
            <a:off x="1520423" y="5163602"/>
            <a:ext cx="4028446" cy="892552"/>
          </a:xfrm>
          <a:prstGeom prst="rect">
            <a:avLst/>
          </a:prstGeom>
          <a:noFill/>
        </p:spPr>
        <p:txBody>
          <a:bodyPr wrap="square" rtlCol="0">
            <a:spAutoFit/>
          </a:bodyPr>
          <a:lstStyle/>
          <a:p>
            <a:pPr algn="just"/>
            <a:r>
              <a:rPr lang="es-EC" sz="1200" dirty="0"/>
              <a:t>Cualquier corrección en acreditaciones o anulación de factura contactar a </a:t>
            </a:r>
            <a:r>
              <a:rPr lang="es-EC" sz="1200" dirty="0">
                <a:hlinkClick r:id="rId4"/>
              </a:rPr>
              <a:t>dmartinez@valoraecuador.com</a:t>
            </a:r>
            <a:endParaRPr lang="es-EC" sz="1200" dirty="0"/>
          </a:p>
          <a:p>
            <a:pPr algn="just"/>
            <a:endParaRPr lang="es-EC" sz="1200" dirty="0"/>
          </a:p>
          <a:p>
            <a:pPr marL="285750" indent="-285750">
              <a:buFont typeface="Arial" panose="020B0604020202020204" pitchFamily="34" charset="0"/>
              <a:buChar char="•"/>
            </a:pPr>
            <a:endParaRPr lang="es-EC" sz="1600" dirty="0"/>
          </a:p>
        </p:txBody>
      </p:sp>
    </p:spTree>
    <p:extLst>
      <p:ext uri="{BB962C8B-B14F-4D97-AF65-F5344CB8AC3E}">
        <p14:creationId xmlns:p14="http://schemas.microsoft.com/office/powerpoint/2010/main" val="33378403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AD79CF-BF73-7F45-86E8-5C1F15CC42C5}"/>
              </a:ext>
            </a:extLst>
          </p:cNvPr>
          <p:cNvSpPr>
            <a:spLocks noGrp="1"/>
          </p:cNvSpPr>
          <p:nvPr>
            <p:ph type="ctrTitle"/>
          </p:nvPr>
        </p:nvSpPr>
        <p:spPr/>
        <p:txBody>
          <a:bodyPr/>
          <a:lstStyle/>
          <a:p>
            <a:endParaRPr lang="es-EC"/>
          </a:p>
        </p:txBody>
      </p:sp>
      <p:sp>
        <p:nvSpPr>
          <p:cNvPr id="3" name="Subtítulo 2">
            <a:extLst>
              <a:ext uri="{FF2B5EF4-FFF2-40B4-BE49-F238E27FC236}">
                <a16:creationId xmlns:a16="http://schemas.microsoft.com/office/drawing/2014/main" id="{DB6E6704-9A0A-1F41-A046-D3D0BD59BCD8}"/>
              </a:ext>
            </a:extLst>
          </p:cNvPr>
          <p:cNvSpPr>
            <a:spLocks noGrp="1"/>
          </p:cNvSpPr>
          <p:nvPr>
            <p:ph type="subTitle" idx="1"/>
          </p:nvPr>
        </p:nvSpPr>
        <p:spPr/>
        <p:txBody>
          <a:bodyPr/>
          <a:lstStyle/>
          <a:p>
            <a:endParaRPr lang="es-EC"/>
          </a:p>
        </p:txBody>
      </p:sp>
      <p:pic>
        <p:nvPicPr>
          <p:cNvPr id="4" name="Imagen 3" descr="Plantillas-para-presentaciones-3.jpg">
            <a:extLst>
              <a:ext uri="{FF2B5EF4-FFF2-40B4-BE49-F238E27FC236}">
                <a16:creationId xmlns:a16="http://schemas.microsoft.com/office/drawing/2014/main" id="{316F90F6-532F-EB48-8D6E-AF072D244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233"/>
            <a:ext cx="12192000" cy="6962503"/>
          </a:xfrm>
          <a:prstGeom prst="rect">
            <a:avLst/>
          </a:prstGeom>
        </p:spPr>
      </p:pic>
      <p:pic>
        <p:nvPicPr>
          <p:cNvPr id="5" name="Imagen 4">
            <a:extLst>
              <a:ext uri="{FF2B5EF4-FFF2-40B4-BE49-F238E27FC236}">
                <a16:creationId xmlns:a16="http://schemas.microsoft.com/office/drawing/2014/main" id="{48F53D23-3A97-BF4C-BF39-30AE323C4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9964" y="5160746"/>
            <a:ext cx="3010140" cy="1149782"/>
          </a:xfrm>
          <a:prstGeom prst="rect">
            <a:avLst/>
          </a:prstGeom>
        </p:spPr>
      </p:pic>
      <p:sp>
        <p:nvSpPr>
          <p:cNvPr id="6" name="CuadroTexto 5">
            <a:extLst>
              <a:ext uri="{FF2B5EF4-FFF2-40B4-BE49-F238E27FC236}">
                <a16:creationId xmlns:a16="http://schemas.microsoft.com/office/drawing/2014/main" id="{64710C8D-02D3-C244-B9DF-79CD54DB5F80}"/>
              </a:ext>
            </a:extLst>
          </p:cNvPr>
          <p:cNvSpPr txBox="1"/>
          <p:nvPr/>
        </p:nvSpPr>
        <p:spPr>
          <a:xfrm>
            <a:off x="4977249" y="1281755"/>
            <a:ext cx="2237501" cy="830997"/>
          </a:xfrm>
          <a:prstGeom prst="rect">
            <a:avLst/>
          </a:prstGeom>
          <a:noFill/>
        </p:spPr>
        <p:txBody>
          <a:bodyPr wrap="square" rtlCol="0">
            <a:spAutoFit/>
          </a:bodyPr>
          <a:lstStyle/>
          <a:p>
            <a:r>
              <a:rPr lang="es-EC" sz="4800" b="1" dirty="0">
                <a:solidFill>
                  <a:schemeClr val="bg1"/>
                </a:solidFill>
              </a:rPr>
              <a:t>ÉXITOS </a:t>
            </a:r>
          </a:p>
        </p:txBody>
      </p:sp>
      <p:sp>
        <p:nvSpPr>
          <p:cNvPr id="7" name="CuadroTexto 6">
            <a:extLst>
              <a:ext uri="{FF2B5EF4-FFF2-40B4-BE49-F238E27FC236}">
                <a16:creationId xmlns:a16="http://schemas.microsoft.com/office/drawing/2014/main" id="{07850704-BE1C-B94D-A7F4-BAB575A0DF38}"/>
              </a:ext>
            </a:extLst>
          </p:cNvPr>
          <p:cNvSpPr txBox="1"/>
          <p:nvPr/>
        </p:nvSpPr>
        <p:spPr>
          <a:xfrm>
            <a:off x="2354236" y="2667756"/>
            <a:ext cx="7483526" cy="2492990"/>
          </a:xfrm>
          <a:prstGeom prst="rect">
            <a:avLst/>
          </a:prstGeom>
          <a:noFill/>
        </p:spPr>
        <p:txBody>
          <a:bodyPr wrap="square" rtlCol="0">
            <a:spAutoFit/>
          </a:bodyPr>
          <a:lstStyle/>
          <a:p>
            <a:pPr algn="ctr"/>
            <a:r>
              <a:rPr lang="es-EC" b="1" dirty="0">
                <a:solidFill>
                  <a:schemeClr val="bg1"/>
                </a:solidFill>
              </a:rPr>
              <a:t>Contactos:</a:t>
            </a:r>
          </a:p>
          <a:p>
            <a:pPr algn="ctr"/>
            <a:r>
              <a:rPr lang="es-EC" b="1" dirty="0">
                <a:solidFill>
                  <a:schemeClr val="bg1"/>
                </a:solidFill>
              </a:rPr>
              <a:t> Denisse Martínez </a:t>
            </a:r>
          </a:p>
          <a:p>
            <a:pPr algn="ctr"/>
            <a:r>
              <a:rPr lang="es-EC" b="1" dirty="0">
                <a:solidFill>
                  <a:schemeClr val="bg1"/>
                </a:solidFill>
                <a:hlinkClick r:id="rId4"/>
              </a:rPr>
              <a:t>dmartinez@valoraecuador.com</a:t>
            </a:r>
            <a:endParaRPr lang="es-EC" b="1" dirty="0">
              <a:solidFill>
                <a:schemeClr val="bg1"/>
              </a:solidFill>
            </a:endParaRPr>
          </a:p>
          <a:p>
            <a:pPr algn="ctr"/>
            <a:r>
              <a:rPr lang="es-EC" b="1" dirty="0">
                <a:solidFill>
                  <a:schemeClr val="bg1"/>
                </a:solidFill>
              </a:rPr>
              <a:t>Facturación:</a:t>
            </a:r>
          </a:p>
          <a:p>
            <a:pPr algn="ctr"/>
            <a:r>
              <a:rPr lang="es-EC" b="1" dirty="0">
                <a:solidFill>
                  <a:schemeClr val="bg1"/>
                </a:solidFill>
              </a:rPr>
              <a:t>Monica Defas</a:t>
            </a:r>
          </a:p>
          <a:p>
            <a:pPr algn="ctr"/>
            <a:r>
              <a:rPr lang="es-EC" b="1" dirty="0">
                <a:solidFill>
                  <a:schemeClr val="bg1"/>
                </a:solidFill>
                <a:hlinkClick r:id="rId5"/>
              </a:rPr>
              <a:t>mdefas@valoraecuador.com</a:t>
            </a:r>
            <a:endParaRPr lang="es-EC" b="1" dirty="0">
              <a:solidFill>
                <a:schemeClr val="bg1"/>
              </a:solidFill>
            </a:endParaRPr>
          </a:p>
          <a:p>
            <a:endParaRPr lang="es-EC" sz="4800" b="1" dirty="0">
              <a:solidFill>
                <a:schemeClr val="bg1"/>
              </a:solidFill>
            </a:endParaRPr>
          </a:p>
        </p:txBody>
      </p:sp>
    </p:spTree>
    <p:extLst>
      <p:ext uri="{BB962C8B-B14F-4D97-AF65-F5344CB8AC3E}">
        <p14:creationId xmlns:p14="http://schemas.microsoft.com/office/powerpoint/2010/main" val="3520766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Plantillas-para-presentaciones-act.png">
            <a:extLst>
              <a:ext uri="{FF2B5EF4-FFF2-40B4-BE49-F238E27FC236}">
                <a16:creationId xmlns:a16="http://schemas.microsoft.com/office/drawing/2014/main" id="{E95ED9C5-14D6-7A46-BABF-87D9896C7C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C21B690C-01AA-AA47-8E0D-8D27DAABC0CC}"/>
              </a:ext>
            </a:extLst>
          </p:cNvPr>
          <p:cNvSpPr>
            <a:spLocks noGrp="1"/>
          </p:cNvSpPr>
          <p:nvPr>
            <p:ph type="title"/>
          </p:nvPr>
        </p:nvSpPr>
        <p:spPr>
          <a:xfrm>
            <a:off x="1277112" y="168561"/>
            <a:ext cx="10515600" cy="1325563"/>
          </a:xfrm>
        </p:spPr>
        <p:txBody>
          <a:bodyPr>
            <a:normAutofit/>
          </a:bodyPr>
          <a:lstStyle/>
          <a:p>
            <a:r>
              <a:rPr lang="es-EC" sz="4000" b="1" dirty="0">
                <a:solidFill>
                  <a:srgbClr val="997D47"/>
                </a:solidFill>
              </a:rPr>
              <a:t>Periodo de elegibilidad</a:t>
            </a:r>
          </a:p>
        </p:txBody>
      </p:sp>
      <p:sp>
        <p:nvSpPr>
          <p:cNvPr id="6" name="Rectángulo redondeado 5">
            <a:extLst>
              <a:ext uri="{FF2B5EF4-FFF2-40B4-BE49-F238E27FC236}">
                <a16:creationId xmlns:a16="http://schemas.microsoft.com/office/drawing/2014/main" id="{89BBD8E8-0070-4643-B767-7E016215D305}"/>
              </a:ext>
            </a:extLst>
          </p:cNvPr>
          <p:cNvSpPr/>
          <p:nvPr/>
        </p:nvSpPr>
        <p:spPr>
          <a:xfrm>
            <a:off x="4309397" y="3231648"/>
            <a:ext cx="3728852" cy="783771"/>
          </a:xfrm>
          <a:prstGeom prst="roundRect">
            <a:avLst/>
          </a:prstGeom>
          <a:solidFill>
            <a:srgbClr val="997D47"/>
          </a:solidFill>
          <a:ln>
            <a:solidFill>
              <a:srgbClr val="997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997D47"/>
              </a:solidFill>
            </a:endParaRPr>
          </a:p>
        </p:txBody>
      </p:sp>
      <p:sp>
        <p:nvSpPr>
          <p:cNvPr id="7" name="Rectángulo redondeado 6">
            <a:extLst>
              <a:ext uri="{FF2B5EF4-FFF2-40B4-BE49-F238E27FC236}">
                <a16:creationId xmlns:a16="http://schemas.microsoft.com/office/drawing/2014/main" id="{655154E1-D8D1-2940-8999-8A40038AC952}"/>
              </a:ext>
            </a:extLst>
          </p:cNvPr>
          <p:cNvSpPr/>
          <p:nvPr/>
        </p:nvSpPr>
        <p:spPr>
          <a:xfrm>
            <a:off x="4321589" y="4596333"/>
            <a:ext cx="3728852" cy="783771"/>
          </a:xfrm>
          <a:prstGeom prst="roundRect">
            <a:avLst/>
          </a:prstGeom>
          <a:solidFill>
            <a:srgbClr val="997D47"/>
          </a:solidFill>
          <a:ln>
            <a:solidFill>
              <a:srgbClr val="997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997D47"/>
              </a:solidFill>
            </a:endParaRPr>
          </a:p>
        </p:txBody>
      </p:sp>
      <p:sp>
        <p:nvSpPr>
          <p:cNvPr id="8" name="CuadroTexto 7">
            <a:extLst>
              <a:ext uri="{FF2B5EF4-FFF2-40B4-BE49-F238E27FC236}">
                <a16:creationId xmlns:a16="http://schemas.microsoft.com/office/drawing/2014/main" id="{A46A7570-E282-594F-9B60-23AC875B65FD}"/>
              </a:ext>
            </a:extLst>
          </p:cNvPr>
          <p:cNvSpPr txBox="1"/>
          <p:nvPr/>
        </p:nvSpPr>
        <p:spPr>
          <a:xfrm>
            <a:off x="4309397" y="3319271"/>
            <a:ext cx="3728852" cy="584775"/>
          </a:xfrm>
          <a:prstGeom prst="rect">
            <a:avLst/>
          </a:prstGeom>
          <a:noFill/>
        </p:spPr>
        <p:txBody>
          <a:bodyPr wrap="square" rtlCol="0">
            <a:spAutoFit/>
          </a:bodyPr>
          <a:lstStyle/>
          <a:p>
            <a:pPr algn="ctr"/>
            <a:r>
              <a:rPr lang="es-EC" sz="1600" dirty="0">
                <a:solidFill>
                  <a:schemeClr val="bg1"/>
                </a:solidFill>
              </a:rPr>
              <a:t>Las actividades deben haber sido difundidas entre Enero 2021 y Mayo 2022</a:t>
            </a:r>
          </a:p>
        </p:txBody>
      </p:sp>
      <p:sp>
        <p:nvSpPr>
          <p:cNvPr id="9" name="CuadroTexto 8">
            <a:extLst>
              <a:ext uri="{FF2B5EF4-FFF2-40B4-BE49-F238E27FC236}">
                <a16:creationId xmlns:a16="http://schemas.microsoft.com/office/drawing/2014/main" id="{1C82DDBC-92F3-A442-9F5F-6CCA53FC72B5}"/>
              </a:ext>
            </a:extLst>
          </p:cNvPr>
          <p:cNvSpPr txBox="1"/>
          <p:nvPr/>
        </p:nvSpPr>
        <p:spPr>
          <a:xfrm>
            <a:off x="4333872" y="4695830"/>
            <a:ext cx="3728852" cy="584775"/>
          </a:xfrm>
          <a:prstGeom prst="rect">
            <a:avLst/>
          </a:prstGeom>
          <a:noFill/>
        </p:spPr>
        <p:txBody>
          <a:bodyPr wrap="square" rtlCol="0">
            <a:spAutoFit/>
          </a:bodyPr>
          <a:lstStyle/>
          <a:p>
            <a:pPr algn="ctr"/>
            <a:r>
              <a:rPr lang="es-EC" sz="1600" dirty="0">
                <a:solidFill>
                  <a:schemeClr val="bg1"/>
                </a:solidFill>
              </a:rPr>
              <a:t>Para Éxito Sostenido entre </a:t>
            </a:r>
          </a:p>
          <a:p>
            <a:pPr algn="ctr"/>
            <a:r>
              <a:rPr lang="es-EC" sz="1600" dirty="0">
                <a:solidFill>
                  <a:schemeClr val="bg1"/>
                </a:solidFill>
              </a:rPr>
              <a:t>Enero 2019 y Mayo 2022</a:t>
            </a:r>
          </a:p>
        </p:txBody>
      </p:sp>
      <p:sp>
        <p:nvSpPr>
          <p:cNvPr id="12" name="Rectángulo redondeado 11">
            <a:extLst>
              <a:ext uri="{FF2B5EF4-FFF2-40B4-BE49-F238E27FC236}">
                <a16:creationId xmlns:a16="http://schemas.microsoft.com/office/drawing/2014/main" id="{D8D8AC13-FEFE-2743-9DD3-D9026D4E0F4E}"/>
              </a:ext>
            </a:extLst>
          </p:cNvPr>
          <p:cNvSpPr/>
          <p:nvPr/>
        </p:nvSpPr>
        <p:spPr>
          <a:xfrm>
            <a:off x="4297205" y="1873568"/>
            <a:ext cx="3728852" cy="783771"/>
          </a:xfrm>
          <a:prstGeom prst="roundRect">
            <a:avLst/>
          </a:prstGeom>
          <a:solidFill>
            <a:srgbClr val="997D47"/>
          </a:solidFill>
          <a:ln>
            <a:solidFill>
              <a:srgbClr val="997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997D47"/>
              </a:solidFill>
            </a:endParaRPr>
          </a:p>
        </p:txBody>
      </p:sp>
      <p:sp>
        <p:nvSpPr>
          <p:cNvPr id="14" name="CuadroTexto 13">
            <a:extLst>
              <a:ext uri="{FF2B5EF4-FFF2-40B4-BE49-F238E27FC236}">
                <a16:creationId xmlns:a16="http://schemas.microsoft.com/office/drawing/2014/main" id="{3CC07C7C-B0CC-264B-A2E9-F4E42F065E30}"/>
              </a:ext>
            </a:extLst>
          </p:cNvPr>
          <p:cNvSpPr txBox="1"/>
          <p:nvPr/>
        </p:nvSpPr>
        <p:spPr>
          <a:xfrm>
            <a:off x="4297205" y="1948681"/>
            <a:ext cx="3728852" cy="584775"/>
          </a:xfrm>
          <a:prstGeom prst="rect">
            <a:avLst/>
          </a:prstGeom>
          <a:noFill/>
        </p:spPr>
        <p:txBody>
          <a:bodyPr wrap="square" rtlCol="0">
            <a:spAutoFit/>
          </a:bodyPr>
          <a:lstStyle/>
          <a:p>
            <a:pPr lvl="0" algn="ctr"/>
            <a:r>
              <a:rPr lang="es-EC" sz="1600" dirty="0">
                <a:solidFill>
                  <a:schemeClr val="bg1"/>
                </a:solidFill>
              </a:rPr>
              <a:t>Los casos inscritos deben limitarse de manera exclusiva al territorio ecuatoriano. </a:t>
            </a:r>
          </a:p>
        </p:txBody>
      </p:sp>
    </p:spTree>
    <p:extLst>
      <p:ext uri="{BB962C8B-B14F-4D97-AF65-F5344CB8AC3E}">
        <p14:creationId xmlns:p14="http://schemas.microsoft.com/office/powerpoint/2010/main" val="1125194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lantillas-para-presentaciones-act.png">
            <a:extLst>
              <a:ext uri="{FF2B5EF4-FFF2-40B4-BE49-F238E27FC236}">
                <a16:creationId xmlns:a16="http://schemas.microsoft.com/office/drawing/2014/main" id="{847704C6-75C6-A042-B5A7-D2E1A26DF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ítulo 1">
            <a:extLst>
              <a:ext uri="{FF2B5EF4-FFF2-40B4-BE49-F238E27FC236}">
                <a16:creationId xmlns:a16="http://schemas.microsoft.com/office/drawing/2014/main" id="{FF77C73B-2B14-2743-B792-933A2FA83AD8}"/>
              </a:ext>
            </a:extLst>
          </p:cNvPr>
          <p:cNvSpPr txBox="1">
            <a:spLocks/>
          </p:cNvSpPr>
          <p:nvPr/>
        </p:nvSpPr>
        <p:spPr>
          <a:xfrm>
            <a:off x="1277112" y="1685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Participantes</a:t>
            </a:r>
          </a:p>
        </p:txBody>
      </p:sp>
      <p:sp>
        <p:nvSpPr>
          <p:cNvPr id="8" name="Rectángulo redondeado 7">
            <a:extLst>
              <a:ext uri="{FF2B5EF4-FFF2-40B4-BE49-F238E27FC236}">
                <a16:creationId xmlns:a16="http://schemas.microsoft.com/office/drawing/2014/main" id="{9F1C0AA0-60DB-BE40-9CD6-2F6D236D682C}"/>
              </a:ext>
            </a:extLst>
          </p:cNvPr>
          <p:cNvSpPr/>
          <p:nvPr/>
        </p:nvSpPr>
        <p:spPr>
          <a:xfrm>
            <a:off x="2039559" y="1370508"/>
            <a:ext cx="8609684" cy="1030731"/>
          </a:xfrm>
          <a:prstGeom prst="roundRect">
            <a:avLst/>
          </a:prstGeom>
          <a:solidFill>
            <a:srgbClr val="C6AF80"/>
          </a:solidFill>
          <a:ln>
            <a:solidFill>
              <a:srgbClr val="D3BC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rgbClr val="997D47"/>
              </a:solidFill>
            </a:endParaRPr>
          </a:p>
        </p:txBody>
      </p:sp>
      <p:sp>
        <p:nvSpPr>
          <p:cNvPr id="3" name="CuadroTexto 2">
            <a:extLst>
              <a:ext uri="{FF2B5EF4-FFF2-40B4-BE49-F238E27FC236}">
                <a16:creationId xmlns:a16="http://schemas.microsoft.com/office/drawing/2014/main" id="{422D0840-4322-1F4A-9C16-281F98A1E5EC}"/>
              </a:ext>
            </a:extLst>
          </p:cNvPr>
          <p:cNvSpPr txBox="1"/>
          <p:nvPr/>
        </p:nvSpPr>
        <p:spPr>
          <a:xfrm>
            <a:off x="2144726" y="1542307"/>
            <a:ext cx="8096554" cy="646331"/>
          </a:xfrm>
          <a:prstGeom prst="rect">
            <a:avLst/>
          </a:prstGeom>
          <a:noFill/>
        </p:spPr>
        <p:txBody>
          <a:bodyPr wrap="square" rtlCol="0">
            <a:spAutoFit/>
          </a:bodyPr>
          <a:lstStyle/>
          <a:p>
            <a:pPr algn="ctr"/>
            <a:r>
              <a:rPr lang="es-EC" dirty="0">
                <a:solidFill>
                  <a:schemeClr val="bg1"/>
                </a:solidFill>
              </a:rPr>
              <a:t>Anunciantes, Agencias principales y contribuyentes que hayan </a:t>
            </a:r>
          </a:p>
          <a:p>
            <a:pPr algn="ctr"/>
            <a:r>
              <a:rPr lang="es-EC" dirty="0">
                <a:solidFill>
                  <a:schemeClr val="bg1"/>
                </a:solidFill>
              </a:rPr>
              <a:t>participado realmente en el éxito de la acción.</a:t>
            </a:r>
          </a:p>
        </p:txBody>
      </p:sp>
      <p:sp>
        <p:nvSpPr>
          <p:cNvPr id="9" name="CuadroTexto 8">
            <a:extLst>
              <a:ext uri="{FF2B5EF4-FFF2-40B4-BE49-F238E27FC236}">
                <a16:creationId xmlns:a16="http://schemas.microsoft.com/office/drawing/2014/main" id="{5B749F4A-5901-3E45-B34D-97F5E38968B1}"/>
              </a:ext>
            </a:extLst>
          </p:cNvPr>
          <p:cNvSpPr txBox="1"/>
          <p:nvPr/>
        </p:nvSpPr>
        <p:spPr>
          <a:xfrm>
            <a:off x="2144726" y="2610102"/>
            <a:ext cx="8609684" cy="3693319"/>
          </a:xfrm>
          <a:prstGeom prst="rect">
            <a:avLst/>
          </a:prstGeom>
          <a:noFill/>
        </p:spPr>
        <p:txBody>
          <a:bodyPr wrap="square" rtlCol="0">
            <a:spAutoFit/>
          </a:bodyPr>
          <a:lstStyle/>
          <a:p>
            <a:pPr algn="just"/>
            <a:r>
              <a:rPr lang="es-EC" dirty="0"/>
              <a:t>Hasta 2 anunciantes, 2 agencias principales y 4 agencias contribuyentes.</a:t>
            </a:r>
          </a:p>
          <a:p>
            <a:pPr algn="just"/>
            <a:endParaRPr lang="es-EC" dirty="0"/>
          </a:p>
          <a:p>
            <a:pPr algn="just"/>
            <a:r>
              <a:rPr lang="es-EC" dirty="0"/>
              <a:t> Si tu caso participó en Effie Ecuador 2021 puede volver a participar este año con nuevos antecedentes y resultados:</a:t>
            </a:r>
          </a:p>
          <a:p>
            <a:pPr algn="just"/>
            <a:endParaRPr lang="es-EC" dirty="0"/>
          </a:p>
          <a:p>
            <a:pPr marL="285750" indent="-285750" algn="just">
              <a:buFont typeface="Arial" panose="020B0604020202020204" pitchFamily="34" charset="0"/>
              <a:buChar char="•"/>
            </a:pPr>
            <a:r>
              <a:rPr lang="es-EC" dirty="0"/>
              <a:t>Si ganó </a:t>
            </a:r>
            <a:r>
              <a:rPr lang="es-EC" b="1" dirty="0">
                <a:solidFill>
                  <a:srgbClr val="B09351"/>
                </a:solidFill>
              </a:rPr>
              <a:t>Effie Oro </a:t>
            </a:r>
            <a:r>
              <a:rPr lang="es-EC" dirty="0"/>
              <a:t>puede participar en una categoría diferente en la que ganó.</a:t>
            </a:r>
          </a:p>
          <a:p>
            <a:pPr marL="285750" indent="-285750" algn="just">
              <a:buFont typeface="Arial" panose="020B0604020202020204" pitchFamily="34" charset="0"/>
              <a:buChar char="•"/>
            </a:pPr>
            <a:r>
              <a:rPr lang="es-EC" dirty="0"/>
              <a:t>Si ganó </a:t>
            </a:r>
            <a:r>
              <a:rPr lang="es-EC" b="1" dirty="0">
                <a:solidFill>
                  <a:srgbClr val="B09351"/>
                </a:solidFill>
              </a:rPr>
              <a:t>Effie Plata, Bronce o fue Finalista </a:t>
            </a:r>
            <a:r>
              <a:rPr lang="es-EC" dirty="0"/>
              <a:t>puede participar en la misma categoría que fue premiada.</a:t>
            </a:r>
          </a:p>
          <a:p>
            <a:pPr marL="285750" indent="-285750" algn="just">
              <a:buFont typeface="Arial" panose="020B0604020202020204" pitchFamily="34" charset="0"/>
              <a:buChar char="•"/>
            </a:pPr>
            <a:r>
              <a:rPr lang="es-EC" dirty="0"/>
              <a:t>Anteriores ganadores de </a:t>
            </a:r>
            <a:r>
              <a:rPr lang="es-EC" b="1" dirty="0">
                <a:solidFill>
                  <a:srgbClr val="B09351"/>
                </a:solidFill>
              </a:rPr>
              <a:t>Effie Oro </a:t>
            </a:r>
            <a:r>
              <a:rPr lang="es-EC" dirty="0"/>
              <a:t>en la categoría Éxito Sostenido pueden volver a inscribirse en la categoría de Éxito Sostenido después de 3 años de ganarse el premio. </a:t>
            </a:r>
          </a:p>
          <a:p>
            <a:pPr marL="285750" indent="-285750" algn="just">
              <a:buFont typeface="Arial" panose="020B0604020202020204" pitchFamily="34" charset="0"/>
              <a:buChar char="•"/>
            </a:pPr>
            <a:r>
              <a:rPr lang="es-EC" dirty="0"/>
              <a:t>Campañas ganadoras en 2021 en la categoría David vs Goliat </a:t>
            </a:r>
            <a:r>
              <a:rPr lang="es-EC" b="1" dirty="0">
                <a:solidFill>
                  <a:srgbClr val="B09351"/>
                </a:solidFill>
              </a:rPr>
              <a:t>(Oro/Plata/Bronce)</a:t>
            </a:r>
            <a:r>
              <a:rPr lang="es-EC" dirty="0"/>
              <a:t> no están habilitados para participar en esta categoría este año. </a:t>
            </a:r>
          </a:p>
          <a:p>
            <a:pPr marL="285750" indent="-285750" algn="just">
              <a:buFont typeface="Arial" panose="020B0604020202020204" pitchFamily="34" charset="0"/>
              <a:buChar char="•"/>
            </a:pPr>
            <a:endParaRPr lang="es-EC" dirty="0"/>
          </a:p>
        </p:txBody>
      </p:sp>
    </p:spTree>
    <p:extLst>
      <p:ext uri="{BB962C8B-B14F-4D97-AF65-F5344CB8AC3E}">
        <p14:creationId xmlns:p14="http://schemas.microsoft.com/office/powerpoint/2010/main" val="3948952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lantillas-para-presentaciones-act.png">
            <a:extLst>
              <a:ext uri="{FF2B5EF4-FFF2-40B4-BE49-F238E27FC236}">
                <a16:creationId xmlns:a16="http://schemas.microsoft.com/office/drawing/2014/main" id="{847704C6-75C6-A042-B5A7-D2E1A26DF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ítulo 1">
            <a:extLst>
              <a:ext uri="{FF2B5EF4-FFF2-40B4-BE49-F238E27FC236}">
                <a16:creationId xmlns:a16="http://schemas.microsoft.com/office/drawing/2014/main" id="{FF77C73B-2B14-2743-B792-933A2FA83AD8}"/>
              </a:ext>
            </a:extLst>
          </p:cNvPr>
          <p:cNvSpPr txBox="1">
            <a:spLocks/>
          </p:cNvSpPr>
          <p:nvPr/>
        </p:nvSpPr>
        <p:spPr>
          <a:xfrm>
            <a:off x="1277112" y="1685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Pasos para la inscripción</a:t>
            </a:r>
          </a:p>
        </p:txBody>
      </p:sp>
      <p:sp>
        <p:nvSpPr>
          <p:cNvPr id="11" name="Rectángulo 10">
            <a:extLst>
              <a:ext uri="{FF2B5EF4-FFF2-40B4-BE49-F238E27FC236}">
                <a16:creationId xmlns:a16="http://schemas.microsoft.com/office/drawing/2014/main" id="{B6DEA5C0-67BE-FF48-8F67-4596E7DC4619}"/>
              </a:ext>
            </a:extLst>
          </p:cNvPr>
          <p:cNvSpPr/>
          <p:nvPr/>
        </p:nvSpPr>
        <p:spPr>
          <a:xfrm>
            <a:off x="4874871" y="2592729"/>
            <a:ext cx="2893671" cy="243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CuadroTexto 14">
            <a:extLst>
              <a:ext uri="{FF2B5EF4-FFF2-40B4-BE49-F238E27FC236}">
                <a16:creationId xmlns:a16="http://schemas.microsoft.com/office/drawing/2014/main" id="{B340E80A-2445-F14C-8CEB-085AEDCDEF4D}"/>
              </a:ext>
            </a:extLst>
          </p:cNvPr>
          <p:cNvSpPr txBox="1"/>
          <p:nvPr/>
        </p:nvSpPr>
        <p:spPr>
          <a:xfrm>
            <a:off x="5068187" y="2566700"/>
            <a:ext cx="3274111" cy="261610"/>
          </a:xfrm>
          <a:prstGeom prst="rect">
            <a:avLst/>
          </a:prstGeom>
          <a:noFill/>
        </p:spPr>
        <p:txBody>
          <a:bodyPr wrap="square" rtlCol="0">
            <a:spAutoFit/>
          </a:bodyPr>
          <a:lstStyle/>
          <a:p>
            <a:r>
              <a:rPr lang="es-EC" sz="1100" dirty="0">
                <a:hlinkClick r:id="rId3"/>
              </a:rPr>
              <a:t>https://effie-ecuador.acclaimworks.com</a:t>
            </a:r>
            <a:endParaRPr lang="es-EC" sz="1100" dirty="0"/>
          </a:p>
        </p:txBody>
      </p:sp>
      <p:sp>
        <p:nvSpPr>
          <p:cNvPr id="17" name="Rectángulo 16">
            <a:extLst>
              <a:ext uri="{FF2B5EF4-FFF2-40B4-BE49-F238E27FC236}">
                <a16:creationId xmlns:a16="http://schemas.microsoft.com/office/drawing/2014/main" id="{DA496B89-4F1D-4249-9756-6EBF121D9D80}"/>
              </a:ext>
            </a:extLst>
          </p:cNvPr>
          <p:cNvSpPr/>
          <p:nvPr/>
        </p:nvSpPr>
        <p:spPr>
          <a:xfrm>
            <a:off x="2037144" y="5405377"/>
            <a:ext cx="2233914" cy="239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25" name="Grupo 24">
            <a:extLst>
              <a:ext uri="{FF2B5EF4-FFF2-40B4-BE49-F238E27FC236}">
                <a16:creationId xmlns:a16="http://schemas.microsoft.com/office/drawing/2014/main" id="{681D6DEC-5EBC-C949-BA30-3AA56CB61CF0}"/>
              </a:ext>
            </a:extLst>
          </p:cNvPr>
          <p:cNvGrpSpPr/>
          <p:nvPr/>
        </p:nvGrpSpPr>
        <p:grpSpPr>
          <a:xfrm>
            <a:off x="846347" y="1294669"/>
            <a:ext cx="10232819" cy="8028781"/>
            <a:chOff x="682069" y="-445101"/>
            <a:chExt cx="10232819" cy="8028781"/>
          </a:xfrm>
        </p:grpSpPr>
        <p:grpSp>
          <p:nvGrpSpPr>
            <p:cNvPr id="24" name="Grupo 23">
              <a:extLst>
                <a:ext uri="{FF2B5EF4-FFF2-40B4-BE49-F238E27FC236}">
                  <a16:creationId xmlns:a16="http://schemas.microsoft.com/office/drawing/2014/main" id="{24FA42FA-E593-9F46-9601-0F47119A6231}"/>
                </a:ext>
              </a:extLst>
            </p:cNvPr>
            <p:cNvGrpSpPr/>
            <p:nvPr/>
          </p:nvGrpSpPr>
          <p:grpSpPr>
            <a:xfrm>
              <a:off x="682069" y="-445101"/>
              <a:ext cx="10232819" cy="8028781"/>
              <a:chOff x="682069" y="-445101"/>
              <a:chExt cx="10232819" cy="8028781"/>
            </a:xfrm>
          </p:grpSpPr>
          <p:sp>
            <p:nvSpPr>
              <p:cNvPr id="10" name="Rectángulo 9">
                <a:extLst>
                  <a:ext uri="{FF2B5EF4-FFF2-40B4-BE49-F238E27FC236}">
                    <a16:creationId xmlns:a16="http://schemas.microsoft.com/office/drawing/2014/main" id="{EB9E8642-D307-B74E-964F-06DC1162826D}"/>
                  </a:ext>
                </a:extLst>
              </p:cNvPr>
              <p:cNvSpPr/>
              <p:nvPr/>
            </p:nvSpPr>
            <p:spPr>
              <a:xfrm>
                <a:off x="1713051" y="2488555"/>
                <a:ext cx="2893671" cy="243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23" name="Grupo 22">
                <a:extLst>
                  <a:ext uri="{FF2B5EF4-FFF2-40B4-BE49-F238E27FC236}">
                    <a16:creationId xmlns:a16="http://schemas.microsoft.com/office/drawing/2014/main" id="{1BC002AB-5056-6447-842A-5A8B4E20AAED}"/>
                  </a:ext>
                </a:extLst>
              </p:cNvPr>
              <p:cNvGrpSpPr/>
              <p:nvPr/>
            </p:nvGrpSpPr>
            <p:grpSpPr>
              <a:xfrm>
                <a:off x="682069" y="-445101"/>
                <a:ext cx="10232819" cy="8028781"/>
                <a:chOff x="907774" y="-296644"/>
                <a:chExt cx="10232819" cy="8028781"/>
              </a:xfrm>
            </p:grpSpPr>
            <p:grpSp>
              <p:nvGrpSpPr>
                <p:cNvPr id="22" name="Grupo 21">
                  <a:extLst>
                    <a:ext uri="{FF2B5EF4-FFF2-40B4-BE49-F238E27FC236}">
                      <a16:creationId xmlns:a16="http://schemas.microsoft.com/office/drawing/2014/main" id="{C67416D7-768B-1348-8233-7CB244AE3AC8}"/>
                    </a:ext>
                  </a:extLst>
                </p:cNvPr>
                <p:cNvGrpSpPr/>
                <p:nvPr/>
              </p:nvGrpSpPr>
              <p:grpSpPr>
                <a:xfrm>
                  <a:off x="907774" y="-296644"/>
                  <a:ext cx="10232819" cy="8028781"/>
                  <a:chOff x="979591" y="623941"/>
                  <a:chExt cx="10232819" cy="8028781"/>
                </a:xfrm>
              </p:grpSpPr>
              <p:pic>
                <p:nvPicPr>
                  <p:cNvPr id="5" name="Imagen 4">
                    <a:extLst>
                      <a:ext uri="{FF2B5EF4-FFF2-40B4-BE49-F238E27FC236}">
                        <a16:creationId xmlns:a16="http://schemas.microsoft.com/office/drawing/2014/main" id="{EA6BA3FC-C79C-594F-8FB6-94B8136265F8}"/>
                      </a:ext>
                    </a:extLst>
                  </p:cNvPr>
                  <p:cNvPicPr>
                    <a:picLocks noChangeAspect="1"/>
                  </p:cNvPicPr>
                  <p:nvPr/>
                </p:nvPicPr>
                <p:blipFill rotWithShape="1">
                  <a:blip r:embed="rId4"/>
                  <a:srcRect l="4019" t="18481" r="5162" b="9058"/>
                  <a:stretch/>
                </p:blipFill>
                <p:spPr>
                  <a:xfrm>
                    <a:off x="979591" y="623941"/>
                    <a:ext cx="10232819" cy="4571825"/>
                  </a:xfrm>
                  <a:prstGeom prst="rect">
                    <a:avLst/>
                  </a:prstGeom>
                </p:spPr>
              </p:pic>
              <p:sp>
                <p:nvSpPr>
                  <p:cNvPr id="19" name="CuadroTexto 18">
                    <a:extLst>
                      <a:ext uri="{FF2B5EF4-FFF2-40B4-BE49-F238E27FC236}">
                        <a16:creationId xmlns:a16="http://schemas.microsoft.com/office/drawing/2014/main" id="{2AF66A55-8AE0-F04D-B44B-BD40F43177A2}"/>
                      </a:ext>
                    </a:extLst>
                  </p:cNvPr>
                  <p:cNvSpPr txBox="1"/>
                  <p:nvPr/>
                </p:nvSpPr>
                <p:spPr>
                  <a:xfrm>
                    <a:off x="2994287" y="7914058"/>
                    <a:ext cx="1990845" cy="738664"/>
                  </a:xfrm>
                  <a:prstGeom prst="rect">
                    <a:avLst/>
                  </a:prstGeom>
                  <a:noFill/>
                </p:spPr>
                <p:txBody>
                  <a:bodyPr wrap="square" rtlCol="0">
                    <a:spAutoFit/>
                  </a:bodyPr>
                  <a:lstStyle/>
                  <a:p>
                    <a:pPr algn="ctr"/>
                    <a:r>
                      <a:rPr lang="es-EC" sz="1400" dirty="0">
                        <a:solidFill>
                          <a:schemeClr val="bg1"/>
                        </a:solidFill>
                        <a:latin typeface="+mj-lt"/>
                      </a:rPr>
                      <a:t>Realiza el pago en las cuentas de Valora Ecuador</a:t>
                    </a:r>
                  </a:p>
                </p:txBody>
              </p:sp>
              <p:sp>
                <p:nvSpPr>
                  <p:cNvPr id="13" name="CuadroTexto 12">
                    <a:extLst>
                      <a:ext uri="{FF2B5EF4-FFF2-40B4-BE49-F238E27FC236}">
                        <a16:creationId xmlns:a16="http://schemas.microsoft.com/office/drawing/2014/main" id="{4F49B408-CB62-DC4F-8444-820D49CDE5FE}"/>
                      </a:ext>
                    </a:extLst>
                  </p:cNvPr>
                  <p:cNvSpPr txBox="1"/>
                  <p:nvPr/>
                </p:nvSpPr>
                <p:spPr>
                  <a:xfrm>
                    <a:off x="2079584" y="2134341"/>
                    <a:ext cx="1990845" cy="338554"/>
                  </a:xfrm>
                  <a:prstGeom prst="rect">
                    <a:avLst/>
                  </a:prstGeom>
                  <a:noFill/>
                </p:spPr>
                <p:txBody>
                  <a:bodyPr wrap="square" rtlCol="0">
                    <a:spAutoFit/>
                  </a:bodyPr>
                  <a:lstStyle/>
                  <a:p>
                    <a:r>
                      <a:rPr lang="es-EC" sz="1600" dirty="0">
                        <a:solidFill>
                          <a:schemeClr val="bg1"/>
                        </a:solidFill>
                        <a:latin typeface="+mj-lt"/>
                      </a:rPr>
                      <a:t>Descarga el Entry Kit</a:t>
                    </a:r>
                  </a:p>
                </p:txBody>
              </p:sp>
            </p:grpSp>
            <p:sp>
              <p:nvSpPr>
                <p:cNvPr id="12" name="Rectángulo 11">
                  <a:extLst>
                    <a:ext uri="{FF2B5EF4-FFF2-40B4-BE49-F238E27FC236}">
                      <a16:creationId xmlns:a16="http://schemas.microsoft.com/office/drawing/2014/main" id="{CE3BB1A3-85B3-CF49-8C01-52EBA1D59257}"/>
                    </a:ext>
                  </a:extLst>
                </p:cNvPr>
                <p:cNvSpPr/>
                <p:nvPr/>
              </p:nvSpPr>
              <p:spPr>
                <a:xfrm>
                  <a:off x="2011927" y="309836"/>
                  <a:ext cx="1905965" cy="543516"/>
                </a:xfrm>
                <a:prstGeom prst="rect">
                  <a:avLst/>
                </a:prstGeom>
                <a:solidFill>
                  <a:srgbClr val="907440"/>
                </a:solidFill>
                <a:ln>
                  <a:solidFill>
                    <a:srgbClr val="9074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sp>
          <p:nvSpPr>
            <p:cNvPr id="18" name="Rectángulo 17">
              <a:extLst>
                <a:ext uri="{FF2B5EF4-FFF2-40B4-BE49-F238E27FC236}">
                  <a16:creationId xmlns:a16="http://schemas.microsoft.com/office/drawing/2014/main" id="{05577B4E-18B1-7546-B43E-B605DD3E6A81}"/>
                </a:ext>
              </a:extLst>
            </p:cNvPr>
            <p:cNvSpPr/>
            <p:nvPr/>
          </p:nvSpPr>
          <p:spPr>
            <a:xfrm>
              <a:off x="5126780" y="2957501"/>
              <a:ext cx="1495467" cy="706055"/>
            </a:xfrm>
            <a:prstGeom prst="rect">
              <a:avLst/>
            </a:prstGeom>
            <a:solidFill>
              <a:srgbClr val="B3985D"/>
            </a:solidFill>
            <a:ln>
              <a:solidFill>
                <a:srgbClr val="B398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pSp>
      <mc:AlternateContent xmlns:mc="http://schemas.openxmlformats.org/markup-compatibility/2006" xmlns:p14="http://schemas.microsoft.com/office/powerpoint/2010/main">
        <mc:Choice Requires="p14">
          <p:contentPart p14:bwMode="auto" r:id="rId5">
            <p14:nvContentPartPr>
              <p14:cNvPr id="26" name="Entrada de lápiz 25">
                <a:extLst>
                  <a:ext uri="{FF2B5EF4-FFF2-40B4-BE49-F238E27FC236}">
                    <a16:creationId xmlns:a16="http://schemas.microsoft.com/office/drawing/2014/main" id="{E0C636F4-007E-024D-AD67-7458B6C98FA7}"/>
                  </a:ext>
                </a:extLst>
              </p14:cNvPr>
              <p14:cNvContentPartPr/>
              <p14:nvPr/>
            </p14:nvContentPartPr>
            <p14:xfrm>
              <a:off x="1440000" y="2618854"/>
              <a:ext cx="1150200" cy="218880"/>
            </p14:xfrm>
          </p:contentPart>
        </mc:Choice>
        <mc:Fallback xmlns="">
          <p:pic>
            <p:nvPicPr>
              <p:cNvPr id="26" name="Entrada de lápiz 25">
                <a:extLst>
                  <a:ext uri="{FF2B5EF4-FFF2-40B4-BE49-F238E27FC236}">
                    <a16:creationId xmlns:a16="http://schemas.microsoft.com/office/drawing/2014/main" id="{E0C636F4-007E-024D-AD67-7458B6C98FA7}"/>
                  </a:ext>
                </a:extLst>
              </p:cNvPr>
              <p:cNvPicPr/>
              <p:nvPr/>
            </p:nvPicPr>
            <p:blipFill>
              <a:blip r:embed="rId6"/>
              <a:stretch>
                <a:fillRect/>
              </a:stretch>
            </p:blipFill>
            <p:spPr>
              <a:xfrm>
                <a:off x="1386000" y="2510854"/>
                <a:ext cx="1257840" cy="434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7" name="Entrada de lápiz 26">
                <a:extLst>
                  <a:ext uri="{FF2B5EF4-FFF2-40B4-BE49-F238E27FC236}">
                    <a16:creationId xmlns:a16="http://schemas.microsoft.com/office/drawing/2014/main" id="{A6C88B1E-7124-4640-9489-747BFA7FD9FE}"/>
                  </a:ext>
                </a:extLst>
              </p14:cNvPr>
              <p14:cNvContentPartPr/>
              <p14:nvPr/>
            </p14:nvContentPartPr>
            <p14:xfrm>
              <a:off x="2185920" y="2603014"/>
              <a:ext cx="595440" cy="88560"/>
            </p14:xfrm>
          </p:contentPart>
        </mc:Choice>
        <mc:Fallback xmlns="">
          <p:pic>
            <p:nvPicPr>
              <p:cNvPr id="27" name="Entrada de lápiz 26">
                <a:extLst>
                  <a:ext uri="{FF2B5EF4-FFF2-40B4-BE49-F238E27FC236}">
                    <a16:creationId xmlns:a16="http://schemas.microsoft.com/office/drawing/2014/main" id="{A6C88B1E-7124-4640-9489-747BFA7FD9FE}"/>
                  </a:ext>
                </a:extLst>
              </p:cNvPr>
              <p:cNvPicPr/>
              <p:nvPr/>
            </p:nvPicPr>
            <p:blipFill>
              <a:blip r:embed="rId8"/>
              <a:stretch>
                <a:fillRect/>
              </a:stretch>
            </p:blipFill>
            <p:spPr>
              <a:xfrm>
                <a:off x="2177280" y="2594014"/>
                <a:ext cx="613080" cy="106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8" name="Entrada de lápiz 27">
                <a:extLst>
                  <a:ext uri="{FF2B5EF4-FFF2-40B4-BE49-F238E27FC236}">
                    <a16:creationId xmlns:a16="http://schemas.microsoft.com/office/drawing/2014/main" id="{7585B4D8-4AB6-3842-89EE-98945EA62BAF}"/>
                  </a:ext>
                </a:extLst>
              </p14:cNvPr>
              <p14:cNvContentPartPr/>
              <p14:nvPr/>
            </p14:nvContentPartPr>
            <p14:xfrm>
              <a:off x="2305440" y="2671054"/>
              <a:ext cx="1103040" cy="86400"/>
            </p14:xfrm>
          </p:contentPart>
        </mc:Choice>
        <mc:Fallback xmlns="">
          <p:pic>
            <p:nvPicPr>
              <p:cNvPr id="28" name="Entrada de lápiz 27">
                <a:extLst>
                  <a:ext uri="{FF2B5EF4-FFF2-40B4-BE49-F238E27FC236}">
                    <a16:creationId xmlns:a16="http://schemas.microsoft.com/office/drawing/2014/main" id="{7585B4D8-4AB6-3842-89EE-98945EA62BAF}"/>
                  </a:ext>
                </a:extLst>
              </p:cNvPr>
              <p:cNvPicPr/>
              <p:nvPr/>
            </p:nvPicPr>
            <p:blipFill>
              <a:blip r:embed="rId10"/>
              <a:stretch>
                <a:fillRect/>
              </a:stretch>
            </p:blipFill>
            <p:spPr>
              <a:xfrm>
                <a:off x="2296440" y="2662054"/>
                <a:ext cx="112068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9" name="Entrada de lápiz 28">
                <a:extLst>
                  <a:ext uri="{FF2B5EF4-FFF2-40B4-BE49-F238E27FC236}">
                    <a16:creationId xmlns:a16="http://schemas.microsoft.com/office/drawing/2014/main" id="{45F1C8F9-166A-4F40-9A81-6A92748A33A0}"/>
                  </a:ext>
                </a:extLst>
              </p14:cNvPr>
              <p14:cNvContentPartPr/>
              <p14:nvPr/>
            </p14:nvContentPartPr>
            <p14:xfrm>
              <a:off x="1547640" y="2635054"/>
              <a:ext cx="2783520" cy="117000"/>
            </p14:xfrm>
          </p:contentPart>
        </mc:Choice>
        <mc:Fallback xmlns="">
          <p:pic>
            <p:nvPicPr>
              <p:cNvPr id="29" name="Entrada de lápiz 28">
                <a:extLst>
                  <a:ext uri="{FF2B5EF4-FFF2-40B4-BE49-F238E27FC236}">
                    <a16:creationId xmlns:a16="http://schemas.microsoft.com/office/drawing/2014/main" id="{45F1C8F9-166A-4F40-9A81-6A92748A33A0}"/>
                  </a:ext>
                </a:extLst>
              </p:cNvPr>
              <p:cNvPicPr/>
              <p:nvPr/>
            </p:nvPicPr>
            <p:blipFill>
              <a:blip r:embed="rId12"/>
              <a:stretch>
                <a:fillRect/>
              </a:stretch>
            </p:blipFill>
            <p:spPr>
              <a:xfrm>
                <a:off x="1484640" y="2572414"/>
                <a:ext cx="290916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0" name="Entrada de lápiz 29">
                <a:extLst>
                  <a:ext uri="{FF2B5EF4-FFF2-40B4-BE49-F238E27FC236}">
                    <a16:creationId xmlns:a16="http://schemas.microsoft.com/office/drawing/2014/main" id="{A3312490-23B1-4548-A99C-5D0384840D8A}"/>
                  </a:ext>
                </a:extLst>
              </p14:cNvPr>
              <p14:cNvContentPartPr/>
              <p14:nvPr/>
            </p14:nvContentPartPr>
            <p14:xfrm>
              <a:off x="2242800" y="2642974"/>
              <a:ext cx="2274840" cy="138240"/>
            </p14:xfrm>
          </p:contentPart>
        </mc:Choice>
        <mc:Fallback xmlns="">
          <p:pic>
            <p:nvPicPr>
              <p:cNvPr id="30" name="Entrada de lápiz 29">
                <a:extLst>
                  <a:ext uri="{FF2B5EF4-FFF2-40B4-BE49-F238E27FC236}">
                    <a16:creationId xmlns:a16="http://schemas.microsoft.com/office/drawing/2014/main" id="{A3312490-23B1-4548-A99C-5D0384840D8A}"/>
                  </a:ext>
                </a:extLst>
              </p:cNvPr>
              <p:cNvPicPr/>
              <p:nvPr/>
            </p:nvPicPr>
            <p:blipFill>
              <a:blip r:embed="rId14"/>
              <a:stretch>
                <a:fillRect/>
              </a:stretch>
            </p:blipFill>
            <p:spPr>
              <a:xfrm>
                <a:off x="2179800" y="2580334"/>
                <a:ext cx="240048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1" name="Entrada de lápiz 30">
                <a:extLst>
                  <a:ext uri="{FF2B5EF4-FFF2-40B4-BE49-F238E27FC236}">
                    <a16:creationId xmlns:a16="http://schemas.microsoft.com/office/drawing/2014/main" id="{CD84D451-C22C-B549-A2E3-4900959B922A}"/>
                  </a:ext>
                </a:extLst>
              </p14:cNvPr>
              <p14:cNvContentPartPr/>
              <p14:nvPr/>
            </p14:nvContentPartPr>
            <p14:xfrm>
              <a:off x="1914120" y="5412454"/>
              <a:ext cx="2408760" cy="110880"/>
            </p14:xfrm>
          </p:contentPart>
        </mc:Choice>
        <mc:Fallback xmlns="">
          <p:pic>
            <p:nvPicPr>
              <p:cNvPr id="31" name="Entrada de lápiz 30">
                <a:extLst>
                  <a:ext uri="{FF2B5EF4-FFF2-40B4-BE49-F238E27FC236}">
                    <a16:creationId xmlns:a16="http://schemas.microsoft.com/office/drawing/2014/main" id="{CD84D451-C22C-B549-A2E3-4900959B922A}"/>
                  </a:ext>
                </a:extLst>
              </p:cNvPr>
              <p:cNvPicPr/>
              <p:nvPr/>
            </p:nvPicPr>
            <p:blipFill>
              <a:blip r:embed="rId16"/>
              <a:stretch>
                <a:fillRect/>
              </a:stretch>
            </p:blipFill>
            <p:spPr>
              <a:xfrm>
                <a:off x="1851480" y="5349454"/>
                <a:ext cx="253440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2" name="Entrada de lápiz 31">
                <a:extLst>
                  <a:ext uri="{FF2B5EF4-FFF2-40B4-BE49-F238E27FC236}">
                    <a16:creationId xmlns:a16="http://schemas.microsoft.com/office/drawing/2014/main" id="{66DF0B25-F1F7-CD4D-9376-733F85AF07DC}"/>
                  </a:ext>
                </a:extLst>
              </p14:cNvPr>
              <p14:cNvContentPartPr/>
              <p14:nvPr/>
            </p14:nvContentPartPr>
            <p14:xfrm>
              <a:off x="5171760" y="2637574"/>
              <a:ext cx="2262960" cy="45360"/>
            </p14:xfrm>
          </p:contentPart>
        </mc:Choice>
        <mc:Fallback xmlns="">
          <p:pic>
            <p:nvPicPr>
              <p:cNvPr id="32" name="Entrada de lápiz 31">
                <a:extLst>
                  <a:ext uri="{FF2B5EF4-FFF2-40B4-BE49-F238E27FC236}">
                    <a16:creationId xmlns:a16="http://schemas.microsoft.com/office/drawing/2014/main" id="{66DF0B25-F1F7-CD4D-9376-733F85AF07DC}"/>
                  </a:ext>
                </a:extLst>
              </p:cNvPr>
              <p:cNvPicPr/>
              <p:nvPr/>
            </p:nvPicPr>
            <p:blipFill>
              <a:blip r:embed="rId18"/>
              <a:stretch>
                <a:fillRect/>
              </a:stretch>
            </p:blipFill>
            <p:spPr>
              <a:xfrm>
                <a:off x="5108760" y="2574574"/>
                <a:ext cx="238860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3" name="Entrada de lápiz 32">
                <a:extLst>
                  <a:ext uri="{FF2B5EF4-FFF2-40B4-BE49-F238E27FC236}">
                    <a16:creationId xmlns:a16="http://schemas.microsoft.com/office/drawing/2014/main" id="{E810AB75-0F98-CD42-9735-BA856C91F2AC}"/>
                  </a:ext>
                </a:extLst>
              </p14:cNvPr>
              <p14:cNvContentPartPr/>
              <p14:nvPr/>
            </p14:nvContentPartPr>
            <p14:xfrm>
              <a:off x="-233640" y="1343014"/>
              <a:ext cx="360" cy="360"/>
            </p14:xfrm>
          </p:contentPart>
        </mc:Choice>
        <mc:Fallback xmlns="">
          <p:pic>
            <p:nvPicPr>
              <p:cNvPr id="33" name="Entrada de lápiz 32">
                <a:extLst>
                  <a:ext uri="{FF2B5EF4-FFF2-40B4-BE49-F238E27FC236}">
                    <a16:creationId xmlns:a16="http://schemas.microsoft.com/office/drawing/2014/main" id="{E810AB75-0F98-CD42-9735-BA856C91F2AC}"/>
                  </a:ext>
                </a:extLst>
              </p:cNvPr>
              <p:cNvPicPr/>
              <p:nvPr/>
            </p:nvPicPr>
            <p:blipFill>
              <a:blip r:embed="rId20"/>
              <a:stretch>
                <a:fillRect/>
              </a:stretch>
            </p:blipFill>
            <p:spPr>
              <a:xfrm>
                <a:off x="-296280" y="128001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4" name="Entrada de lápiz 33">
                <a:extLst>
                  <a:ext uri="{FF2B5EF4-FFF2-40B4-BE49-F238E27FC236}">
                    <a16:creationId xmlns:a16="http://schemas.microsoft.com/office/drawing/2014/main" id="{AEE1F8BB-F385-9941-8C20-D3133B82F13C}"/>
                  </a:ext>
                </a:extLst>
              </p14:cNvPr>
              <p14:cNvContentPartPr/>
              <p14:nvPr/>
            </p14:nvContentPartPr>
            <p14:xfrm>
              <a:off x="-233640" y="1343014"/>
              <a:ext cx="360" cy="360"/>
            </p14:xfrm>
          </p:contentPart>
        </mc:Choice>
        <mc:Fallback xmlns="">
          <p:pic>
            <p:nvPicPr>
              <p:cNvPr id="34" name="Entrada de lápiz 33">
                <a:extLst>
                  <a:ext uri="{FF2B5EF4-FFF2-40B4-BE49-F238E27FC236}">
                    <a16:creationId xmlns:a16="http://schemas.microsoft.com/office/drawing/2014/main" id="{AEE1F8BB-F385-9941-8C20-D3133B82F13C}"/>
                  </a:ext>
                </a:extLst>
              </p:cNvPr>
              <p:cNvPicPr/>
              <p:nvPr/>
            </p:nvPicPr>
            <p:blipFill>
              <a:blip r:embed="rId20"/>
              <a:stretch>
                <a:fillRect/>
              </a:stretch>
            </p:blipFill>
            <p:spPr>
              <a:xfrm>
                <a:off x="-296280" y="1280014"/>
                <a:ext cx="126000" cy="126000"/>
              </a:xfrm>
              <a:prstGeom prst="rect">
                <a:avLst/>
              </a:prstGeom>
            </p:spPr>
          </p:pic>
        </mc:Fallback>
      </mc:AlternateContent>
      <p:sp>
        <p:nvSpPr>
          <p:cNvPr id="36" name="CuadroTexto 35">
            <a:extLst>
              <a:ext uri="{FF2B5EF4-FFF2-40B4-BE49-F238E27FC236}">
                <a16:creationId xmlns:a16="http://schemas.microsoft.com/office/drawing/2014/main" id="{F613E279-0A2B-4544-A5F1-ECD4D806F701}"/>
              </a:ext>
            </a:extLst>
          </p:cNvPr>
          <p:cNvSpPr txBox="1"/>
          <p:nvPr/>
        </p:nvSpPr>
        <p:spPr>
          <a:xfrm>
            <a:off x="1587117" y="2534720"/>
            <a:ext cx="3629962" cy="530915"/>
          </a:xfrm>
          <a:prstGeom prst="rect">
            <a:avLst/>
          </a:prstGeom>
          <a:noFill/>
        </p:spPr>
        <p:txBody>
          <a:bodyPr wrap="square" rtlCol="0">
            <a:spAutoFit/>
          </a:bodyPr>
          <a:lstStyle/>
          <a:p>
            <a:r>
              <a:rPr lang="es-EC" sz="1000" dirty="0">
                <a:hlinkClick r:id="rId22"/>
              </a:rPr>
              <a:t>https://premioseffie.com/pasos-para-inscripcion/</a:t>
            </a:r>
            <a:endParaRPr lang="es-EC" sz="1000" dirty="0"/>
          </a:p>
          <a:p>
            <a:endParaRPr lang="es-EC" dirty="0"/>
          </a:p>
        </p:txBody>
      </p:sp>
      <p:sp>
        <p:nvSpPr>
          <p:cNvPr id="37" name="CuadroTexto 36">
            <a:extLst>
              <a:ext uri="{FF2B5EF4-FFF2-40B4-BE49-F238E27FC236}">
                <a16:creationId xmlns:a16="http://schemas.microsoft.com/office/drawing/2014/main" id="{D69F0A53-04BF-9842-A553-47D5A8D18BA4}"/>
              </a:ext>
            </a:extLst>
          </p:cNvPr>
          <p:cNvSpPr txBox="1"/>
          <p:nvPr/>
        </p:nvSpPr>
        <p:spPr>
          <a:xfrm>
            <a:off x="4971544" y="2511943"/>
            <a:ext cx="3629962" cy="246221"/>
          </a:xfrm>
          <a:prstGeom prst="rect">
            <a:avLst/>
          </a:prstGeom>
          <a:noFill/>
        </p:spPr>
        <p:txBody>
          <a:bodyPr wrap="square" rtlCol="0">
            <a:spAutoFit/>
          </a:bodyPr>
          <a:lstStyle/>
          <a:p>
            <a:r>
              <a:rPr lang="es-EC" sz="1000" dirty="0">
                <a:hlinkClick r:id="rId3"/>
              </a:rPr>
              <a:t>https://effie-ecuador.acclaimworks.com</a:t>
            </a:r>
            <a:endParaRPr lang="es-EC" dirty="0"/>
          </a:p>
        </p:txBody>
      </p:sp>
      <p:sp>
        <p:nvSpPr>
          <p:cNvPr id="38" name="CuadroTexto 37">
            <a:extLst>
              <a:ext uri="{FF2B5EF4-FFF2-40B4-BE49-F238E27FC236}">
                <a16:creationId xmlns:a16="http://schemas.microsoft.com/office/drawing/2014/main" id="{F1D5EAD3-A0BB-F342-8E65-48663A2ECEBF}"/>
              </a:ext>
            </a:extLst>
          </p:cNvPr>
          <p:cNvSpPr txBox="1"/>
          <p:nvPr/>
        </p:nvSpPr>
        <p:spPr>
          <a:xfrm>
            <a:off x="2049946" y="5357817"/>
            <a:ext cx="1979136" cy="561692"/>
          </a:xfrm>
          <a:prstGeom prst="rect">
            <a:avLst/>
          </a:prstGeom>
          <a:noFill/>
        </p:spPr>
        <p:txBody>
          <a:bodyPr wrap="square" rtlCol="0">
            <a:spAutoFit/>
          </a:bodyPr>
          <a:lstStyle/>
          <a:p>
            <a:r>
              <a:rPr lang="es-EC" sz="1000" dirty="0">
                <a:hlinkClick r:id="rId23"/>
              </a:rPr>
              <a:t>mdefas@valoraecuador.com</a:t>
            </a:r>
            <a:endParaRPr lang="es-EC" sz="1000" dirty="0"/>
          </a:p>
          <a:p>
            <a:r>
              <a:rPr lang="es-EC" sz="1000" dirty="0">
                <a:hlinkClick r:id="rId24"/>
              </a:rPr>
              <a:t>dmartinez@valoraecuador.com</a:t>
            </a:r>
            <a:endParaRPr lang="es-EC" sz="1000" dirty="0"/>
          </a:p>
          <a:p>
            <a:endParaRPr lang="es-EC" sz="1050" dirty="0"/>
          </a:p>
        </p:txBody>
      </p:sp>
      <p:sp>
        <p:nvSpPr>
          <p:cNvPr id="39" name="CuadroTexto 38">
            <a:extLst>
              <a:ext uri="{FF2B5EF4-FFF2-40B4-BE49-F238E27FC236}">
                <a16:creationId xmlns:a16="http://schemas.microsoft.com/office/drawing/2014/main" id="{4E947D52-5435-C94D-AB2B-9002D8ABCF11}"/>
              </a:ext>
            </a:extLst>
          </p:cNvPr>
          <p:cNvSpPr txBox="1"/>
          <p:nvPr/>
        </p:nvSpPr>
        <p:spPr>
          <a:xfrm>
            <a:off x="8342298" y="5467894"/>
            <a:ext cx="1924446" cy="692497"/>
          </a:xfrm>
          <a:prstGeom prst="rect">
            <a:avLst/>
          </a:prstGeom>
          <a:noFill/>
        </p:spPr>
        <p:txBody>
          <a:bodyPr wrap="square" rtlCol="0">
            <a:spAutoFit/>
          </a:bodyPr>
          <a:lstStyle/>
          <a:p>
            <a:r>
              <a:rPr lang="es-EC" sz="1000" dirty="0">
                <a:hlinkClick r:id="rId23"/>
              </a:rPr>
              <a:t>mdefas@valoraecuador.com</a:t>
            </a:r>
            <a:endParaRPr lang="es-EC" sz="1000" dirty="0"/>
          </a:p>
          <a:p>
            <a:r>
              <a:rPr lang="es-EC" sz="1000" dirty="0">
                <a:hlinkClick r:id="rId24"/>
              </a:rPr>
              <a:t>dmartinez@valoraecuador.com</a:t>
            </a:r>
            <a:endParaRPr lang="es-EC" sz="1000" dirty="0"/>
          </a:p>
          <a:p>
            <a:endParaRPr lang="es-EC" dirty="0"/>
          </a:p>
        </p:txBody>
      </p:sp>
      <p:sp>
        <p:nvSpPr>
          <p:cNvPr id="40" name="CuadroTexto 39">
            <a:extLst>
              <a:ext uri="{FF2B5EF4-FFF2-40B4-BE49-F238E27FC236}">
                <a16:creationId xmlns:a16="http://schemas.microsoft.com/office/drawing/2014/main" id="{CD030BEE-4385-7848-B09D-21D5475E104E}"/>
              </a:ext>
            </a:extLst>
          </p:cNvPr>
          <p:cNvSpPr txBox="1"/>
          <p:nvPr/>
        </p:nvSpPr>
        <p:spPr>
          <a:xfrm>
            <a:off x="1896494" y="1931346"/>
            <a:ext cx="1979136" cy="338554"/>
          </a:xfrm>
          <a:prstGeom prst="rect">
            <a:avLst/>
          </a:prstGeom>
          <a:noFill/>
        </p:spPr>
        <p:txBody>
          <a:bodyPr wrap="square" rtlCol="0">
            <a:spAutoFit/>
          </a:bodyPr>
          <a:lstStyle/>
          <a:p>
            <a:pPr algn="ctr"/>
            <a:r>
              <a:rPr lang="es-EC" sz="1600" dirty="0">
                <a:solidFill>
                  <a:schemeClr val="bg1"/>
                </a:solidFill>
                <a:latin typeface="+mj-lt"/>
              </a:rPr>
              <a:t>Descarga el Entry Kit</a:t>
            </a:r>
          </a:p>
        </p:txBody>
      </p:sp>
      <p:sp>
        <p:nvSpPr>
          <p:cNvPr id="41" name="CuadroTexto 40">
            <a:extLst>
              <a:ext uri="{FF2B5EF4-FFF2-40B4-BE49-F238E27FC236}">
                <a16:creationId xmlns:a16="http://schemas.microsoft.com/office/drawing/2014/main" id="{29A69637-D06F-FC4B-909C-95F9F402A964}"/>
              </a:ext>
            </a:extLst>
          </p:cNvPr>
          <p:cNvSpPr txBox="1"/>
          <p:nvPr/>
        </p:nvSpPr>
        <p:spPr>
          <a:xfrm>
            <a:off x="5049223" y="4673790"/>
            <a:ext cx="1979136" cy="738664"/>
          </a:xfrm>
          <a:prstGeom prst="rect">
            <a:avLst/>
          </a:prstGeom>
          <a:noFill/>
        </p:spPr>
        <p:txBody>
          <a:bodyPr wrap="square" rtlCol="0">
            <a:spAutoFit/>
          </a:bodyPr>
          <a:lstStyle/>
          <a:p>
            <a:pPr algn="ctr"/>
            <a:r>
              <a:rPr lang="es-EC" sz="1400" dirty="0">
                <a:solidFill>
                  <a:schemeClr val="bg1"/>
                </a:solidFill>
                <a:latin typeface="+mj-lt"/>
              </a:rPr>
              <a:t>Realiza el pago en las cuentas de Valora Ecuador</a:t>
            </a:r>
          </a:p>
        </p:txBody>
      </p:sp>
    </p:spTree>
    <p:extLst>
      <p:ext uri="{BB962C8B-B14F-4D97-AF65-F5344CB8AC3E}">
        <p14:creationId xmlns:p14="http://schemas.microsoft.com/office/powerpoint/2010/main" val="1615098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lantillas-para-presentaciones-act.png">
            <a:extLst>
              <a:ext uri="{FF2B5EF4-FFF2-40B4-BE49-F238E27FC236}">
                <a16:creationId xmlns:a16="http://schemas.microsoft.com/office/drawing/2014/main" id="{847704C6-75C6-A042-B5A7-D2E1A26DF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38"/>
            <a:ext cx="12192000" cy="6858000"/>
          </a:xfrm>
          <a:prstGeom prst="rect">
            <a:avLst/>
          </a:prstGeom>
        </p:spPr>
      </p:pic>
      <p:sp>
        <p:nvSpPr>
          <p:cNvPr id="6" name="Título 1">
            <a:extLst>
              <a:ext uri="{FF2B5EF4-FFF2-40B4-BE49-F238E27FC236}">
                <a16:creationId xmlns:a16="http://schemas.microsoft.com/office/drawing/2014/main" id="{FF77C73B-2B14-2743-B792-933A2FA83AD8}"/>
              </a:ext>
            </a:extLst>
          </p:cNvPr>
          <p:cNvSpPr txBox="1">
            <a:spLocks/>
          </p:cNvSpPr>
          <p:nvPr/>
        </p:nvSpPr>
        <p:spPr>
          <a:xfrm>
            <a:off x="1277112" y="1685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Facturación y pago</a:t>
            </a:r>
          </a:p>
        </p:txBody>
      </p:sp>
      <p:sp>
        <p:nvSpPr>
          <p:cNvPr id="9" name="CuadroTexto 8">
            <a:extLst>
              <a:ext uri="{FF2B5EF4-FFF2-40B4-BE49-F238E27FC236}">
                <a16:creationId xmlns:a16="http://schemas.microsoft.com/office/drawing/2014/main" id="{5B749F4A-5901-3E45-B34D-97F5E38968B1}"/>
              </a:ext>
            </a:extLst>
          </p:cNvPr>
          <p:cNvSpPr txBox="1"/>
          <p:nvPr/>
        </p:nvSpPr>
        <p:spPr>
          <a:xfrm>
            <a:off x="2719193" y="3420162"/>
            <a:ext cx="8609684" cy="1754326"/>
          </a:xfrm>
          <a:prstGeom prst="rect">
            <a:avLst/>
          </a:prstGeom>
          <a:noFill/>
        </p:spPr>
        <p:txBody>
          <a:bodyPr wrap="square" rtlCol="0">
            <a:spAutoFit/>
          </a:bodyPr>
          <a:lstStyle/>
          <a:p>
            <a:pPr algn="just"/>
            <a:r>
              <a:rPr lang="es-EC" dirty="0"/>
              <a:t>Comunícate con el equipo Effie con anticipación si requieres:</a:t>
            </a:r>
          </a:p>
          <a:p>
            <a:pPr marL="285750" indent="-285750" algn="just">
              <a:buFont typeface="Arial" panose="020B0604020202020204" pitchFamily="34" charset="0"/>
              <a:buChar char="•"/>
            </a:pPr>
            <a:r>
              <a:rPr lang="es-EC" dirty="0"/>
              <a:t>Orden de compra.</a:t>
            </a:r>
          </a:p>
          <a:p>
            <a:pPr marL="285750" indent="-285750" algn="just">
              <a:buFont typeface="Arial" panose="020B0604020202020204" pitchFamily="34" charset="0"/>
              <a:buChar char="•"/>
            </a:pPr>
            <a:r>
              <a:rPr lang="es-EC" dirty="0"/>
              <a:t>Propuesta formal.</a:t>
            </a:r>
          </a:p>
          <a:p>
            <a:pPr algn="just"/>
            <a:endParaRPr lang="es-EC" dirty="0"/>
          </a:p>
          <a:p>
            <a:pPr algn="just"/>
            <a:r>
              <a:rPr lang="es-EC" dirty="0"/>
              <a:t>- El pago se hace a más tardar el día del cierre.</a:t>
            </a:r>
          </a:p>
          <a:p>
            <a:pPr algn="just"/>
            <a:r>
              <a:rPr lang="es-EC" dirty="0"/>
              <a:t>- Los casos que no esten pagados no ingresarán a las sesiones de jurados.</a:t>
            </a:r>
          </a:p>
        </p:txBody>
      </p:sp>
      <p:grpSp>
        <p:nvGrpSpPr>
          <p:cNvPr id="7" name="Grupo 6">
            <a:extLst>
              <a:ext uri="{FF2B5EF4-FFF2-40B4-BE49-F238E27FC236}">
                <a16:creationId xmlns:a16="http://schemas.microsoft.com/office/drawing/2014/main" id="{BBD45077-778A-144F-80ED-1DE6724C1D9E}"/>
              </a:ext>
            </a:extLst>
          </p:cNvPr>
          <p:cNvGrpSpPr/>
          <p:nvPr/>
        </p:nvGrpSpPr>
        <p:grpSpPr>
          <a:xfrm>
            <a:off x="2388024" y="1397674"/>
            <a:ext cx="7415952" cy="2031326"/>
            <a:chOff x="2388024" y="1397674"/>
            <a:chExt cx="7415952" cy="2031326"/>
          </a:xfrm>
        </p:grpSpPr>
        <p:pic>
          <p:nvPicPr>
            <p:cNvPr id="5" name="Imagen 4">
              <a:extLst>
                <a:ext uri="{FF2B5EF4-FFF2-40B4-BE49-F238E27FC236}">
                  <a16:creationId xmlns:a16="http://schemas.microsoft.com/office/drawing/2014/main" id="{F3A06C69-C97E-254C-B30F-60A616B04D9C}"/>
                </a:ext>
              </a:extLst>
            </p:cNvPr>
            <p:cNvPicPr>
              <a:picLocks noChangeAspect="1"/>
            </p:cNvPicPr>
            <p:nvPr/>
          </p:nvPicPr>
          <p:blipFill>
            <a:blip r:embed="rId3"/>
            <a:stretch>
              <a:fillRect/>
            </a:stretch>
          </p:blipFill>
          <p:spPr>
            <a:xfrm>
              <a:off x="2388024" y="1397674"/>
              <a:ext cx="7415952" cy="2031326"/>
            </a:xfrm>
            <a:prstGeom prst="rect">
              <a:avLst/>
            </a:prstGeom>
          </p:spPr>
        </p:pic>
        <p:sp>
          <p:nvSpPr>
            <p:cNvPr id="8" name="Rectángulo redondeado 7">
              <a:extLst>
                <a:ext uri="{FF2B5EF4-FFF2-40B4-BE49-F238E27FC236}">
                  <a16:creationId xmlns:a16="http://schemas.microsoft.com/office/drawing/2014/main" id="{9F1C0AA0-60DB-BE40-9CD6-2F6D236D682C}"/>
                </a:ext>
              </a:extLst>
            </p:cNvPr>
            <p:cNvSpPr/>
            <p:nvPr/>
          </p:nvSpPr>
          <p:spPr>
            <a:xfrm>
              <a:off x="2719193" y="1692506"/>
              <a:ext cx="5533556" cy="1213703"/>
            </a:xfrm>
            <a:prstGeom prst="roundRect">
              <a:avLst/>
            </a:prstGeom>
            <a:solidFill>
              <a:srgbClr val="D4C2A0"/>
            </a:solidFill>
            <a:ln>
              <a:solidFill>
                <a:srgbClr val="D4C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rgbClr val="997D47"/>
                </a:solidFill>
              </a:endParaRPr>
            </a:p>
          </p:txBody>
        </p:sp>
      </p:grpSp>
      <p:sp>
        <p:nvSpPr>
          <p:cNvPr id="3" name="CuadroTexto 2">
            <a:extLst>
              <a:ext uri="{FF2B5EF4-FFF2-40B4-BE49-F238E27FC236}">
                <a16:creationId xmlns:a16="http://schemas.microsoft.com/office/drawing/2014/main" id="{422D0840-4322-1F4A-9C16-281F98A1E5EC}"/>
              </a:ext>
            </a:extLst>
          </p:cNvPr>
          <p:cNvSpPr txBox="1"/>
          <p:nvPr/>
        </p:nvSpPr>
        <p:spPr>
          <a:xfrm>
            <a:off x="1353854" y="2069211"/>
            <a:ext cx="8450122" cy="400110"/>
          </a:xfrm>
          <a:prstGeom prst="rect">
            <a:avLst/>
          </a:prstGeom>
          <a:noFill/>
        </p:spPr>
        <p:txBody>
          <a:bodyPr wrap="square" rtlCol="0">
            <a:spAutoFit/>
          </a:bodyPr>
          <a:lstStyle/>
          <a:p>
            <a:pPr algn="ctr"/>
            <a:r>
              <a:rPr lang="es-EC" sz="2000" dirty="0">
                <a:solidFill>
                  <a:schemeClr val="bg1"/>
                </a:solidFill>
              </a:rPr>
              <a:t>La inscripción se hace efectiva con el pago.</a:t>
            </a:r>
          </a:p>
        </p:txBody>
      </p:sp>
    </p:spTree>
    <p:extLst>
      <p:ext uri="{BB962C8B-B14F-4D97-AF65-F5344CB8AC3E}">
        <p14:creationId xmlns:p14="http://schemas.microsoft.com/office/powerpoint/2010/main" val="490268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8CCE9E-CA08-4A4F-95A8-2946614DE671}"/>
              </a:ext>
            </a:extLst>
          </p:cNvPr>
          <p:cNvSpPr>
            <a:spLocks noGrp="1"/>
          </p:cNvSpPr>
          <p:nvPr>
            <p:ph type="title"/>
          </p:nvPr>
        </p:nvSpPr>
        <p:spPr/>
        <p:txBody>
          <a:bodyPr/>
          <a:lstStyle/>
          <a:p>
            <a:endParaRPr lang="es-EC"/>
          </a:p>
        </p:txBody>
      </p:sp>
      <p:pic>
        <p:nvPicPr>
          <p:cNvPr id="4" name="Imagen 3" descr="Plantillas-para-presentaciones-act.png">
            <a:extLst>
              <a:ext uri="{FF2B5EF4-FFF2-40B4-BE49-F238E27FC236}">
                <a16:creationId xmlns:a16="http://schemas.microsoft.com/office/drawing/2014/main" id="{73DA2641-7285-B54D-AB4A-8BC0EAF4E9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37FD7D16-C369-2E4C-A9D6-299D976CE689}"/>
              </a:ext>
            </a:extLst>
          </p:cNvPr>
          <p:cNvSpPr txBox="1">
            <a:spLocks/>
          </p:cNvSpPr>
          <p:nvPr/>
        </p:nvSpPr>
        <p:spPr>
          <a:xfrm>
            <a:off x="1026447" y="-29765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600" b="1" dirty="0">
                <a:solidFill>
                  <a:srgbClr val="997D47"/>
                </a:solidFill>
              </a:rPr>
              <a:t>Categorías 2022</a:t>
            </a:r>
          </a:p>
        </p:txBody>
      </p:sp>
      <p:graphicFrame>
        <p:nvGraphicFramePr>
          <p:cNvPr id="6" name="Marcador de contenido 5">
            <a:extLst>
              <a:ext uri="{FF2B5EF4-FFF2-40B4-BE49-F238E27FC236}">
                <a16:creationId xmlns:a16="http://schemas.microsoft.com/office/drawing/2014/main" id="{BB0A1831-8E0B-FB4F-8362-471983AB61A9}"/>
              </a:ext>
            </a:extLst>
          </p:cNvPr>
          <p:cNvGraphicFramePr>
            <a:graphicFrameLocks noGrp="1"/>
          </p:cNvGraphicFramePr>
          <p:nvPr>
            <p:ph idx="1"/>
            <p:extLst>
              <p:ext uri="{D42A27DB-BD31-4B8C-83A1-F6EECF244321}">
                <p14:modId xmlns:p14="http://schemas.microsoft.com/office/powerpoint/2010/main" val="647399225"/>
              </p:ext>
            </p:extLst>
          </p:nvPr>
        </p:nvGraphicFramePr>
        <p:xfrm>
          <a:off x="1133650" y="1490425"/>
          <a:ext cx="4380459" cy="5157195"/>
        </p:xfrm>
        <a:graphic>
          <a:graphicData uri="http://schemas.openxmlformats.org/drawingml/2006/table">
            <a:tbl>
              <a:tblPr>
                <a:tableStyleId>{2D5ABB26-0587-4C30-8999-92F81FD0307C}</a:tableStyleId>
              </a:tblPr>
              <a:tblGrid>
                <a:gridCol w="4380459">
                  <a:extLst>
                    <a:ext uri="{9D8B030D-6E8A-4147-A177-3AD203B41FA5}">
                      <a16:colId xmlns:a16="http://schemas.microsoft.com/office/drawing/2014/main" val="1187630001"/>
                    </a:ext>
                  </a:extLst>
                </a:gridCol>
              </a:tblGrid>
              <a:tr h="5157195">
                <a:tc>
                  <a:txBody>
                    <a:bodyPr/>
                    <a:lstStyle/>
                    <a:p>
                      <a:pPr marL="342900" lvl="0" indent="-342900" algn="l">
                        <a:buFont typeface="+mj-lt"/>
                        <a:buAutoNum type="arabicPeriod"/>
                      </a:pPr>
                      <a:r>
                        <a:rPr lang="es-EC" sz="1050" dirty="0">
                          <a:effectLst/>
                        </a:rPr>
                        <a:t>Agrícola, Industrial y Construcción</a:t>
                      </a:r>
                    </a:p>
                    <a:p>
                      <a:pPr marL="342900" lvl="0" indent="-342900" algn="l">
                        <a:buFont typeface="+mj-lt"/>
                        <a:buAutoNum type="arabicPeriod"/>
                      </a:pPr>
                      <a:r>
                        <a:rPr lang="en-US" sz="1050" dirty="0">
                          <a:effectLst/>
                        </a:rPr>
                        <a:t>Alimentos </a:t>
                      </a:r>
                      <a:r>
                        <a:rPr lang="en-US" sz="1050" dirty="0" err="1">
                          <a:effectLst/>
                        </a:rPr>
                        <a:t>empaquetados</a:t>
                      </a:r>
                      <a:endParaRPr lang="es-EC" sz="1050" dirty="0">
                        <a:effectLst/>
                      </a:endParaRPr>
                    </a:p>
                    <a:p>
                      <a:pPr marL="342900" lvl="0" indent="-342900" algn="l">
                        <a:buFont typeface="+mj-lt"/>
                        <a:buAutoNum type="arabicPeriod"/>
                      </a:pPr>
                      <a:r>
                        <a:rPr lang="en-US" sz="1050" dirty="0" err="1">
                          <a:effectLst/>
                        </a:rPr>
                        <a:t>Automotriz</a:t>
                      </a:r>
                      <a:r>
                        <a:rPr lang="en-US" sz="1050" dirty="0">
                          <a:effectLst/>
                        </a:rPr>
                        <a:t> – Mercado de </a:t>
                      </a:r>
                      <a:r>
                        <a:rPr lang="en-US" sz="1050" dirty="0" err="1">
                          <a:effectLst/>
                        </a:rPr>
                        <a:t>accesorios</a:t>
                      </a:r>
                      <a:endParaRPr lang="es-EC" sz="1050" dirty="0">
                        <a:effectLst/>
                      </a:endParaRPr>
                    </a:p>
                    <a:p>
                      <a:pPr marL="342900" lvl="0" indent="-342900" algn="l">
                        <a:buFont typeface="+mj-lt"/>
                        <a:buAutoNum type="arabicPeriod"/>
                      </a:pPr>
                      <a:r>
                        <a:rPr lang="en-US" sz="1050" dirty="0" err="1">
                          <a:effectLst/>
                        </a:rPr>
                        <a:t>Automóviles</a:t>
                      </a:r>
                      <a:endParaRPr lang="es-EC" sz="1050" dirty="0">
                        <a:effectLst/>
                      </a:endParaRPr>
                    </a:p>
                    <a:p>
                      <a:pPr marL="342900" lvl="0" indent="-342900" algn="l">
                        <a:buFont typeface="+mj-lt"/>
                        <a:buAutoNum type="arabicPeriod"/>
                      </a:pPr>
                      <a:r>
                        <a:rPr lang="en-US" sz="1050" dirty="0" err="1">
                          <a:effectLst/>
                        </a:rPr>
                        <a:t>Bebidas</a:t>
                      </a:r>
                      <a:r>
                        <a:rPr lang="en-US" sz="1050" dirty="0">
                          <a:effectLst/>
                        </a:rPr>
                        <a:t> </a:t>
                      </a:r>
                      <a:r>
                        <a:rPr lang="en-US" sz="1050" dirty="0" err="1">
                          <a:effectLst/>
                        </a:rPr>
                        <a:t>Alcohólicas</a:t>
                      </a:r>
                      <a:endParaRPr lang="es-EC" sz="1050" dirty="0">
                        <a:effectLst/>
                      </a:endParaRPr>
                    </a:p>
                    <a:p>
                      <a:pPr marL="342900" lvl="0" indent="-342900" algn="l">
                        <a:buFont typeface="+mj-lt"/>
                        <a:buAutoNum type="arabicPeriod"/>
                      </a:pPr>
                      <a:r>
                        <a:rPr lang="en-US" sz="1050" dirty="0" err="1">
                          <a:effectLst/>
                        </a:rPr>
                        <a:t>Bebidas</a:t>
                      </a:r>
                      <a:r>
                        <a:rPr lang="en-US" sz="1050" dirty="0">
                          <a:effectLst/>
                        </a:rPr>
                        <a:t> No </a:t>
                      </a:r>
                      <a:r>
                        <a:rPr lang="en-US" sz="1050" dirty="0" err="1">
                          <a:effectLst/>
                        </a:rPr>
                        <a:t>Alcohólicas</a:t>
                      </a:r>
                      <a:endParaRPr lang="es-EC" sz="1050" dirty="0">
                        <a:effectLst/>
                      </a:endParaRPr>
                    </a:p>
                    <a:p>
                      <a:pPr marL="342900" lvl="0" indent="-342900" algn="l">
                        <a:buFont typeface="+mj-lt"/>
                        <a:buAutoNum type="arabicPeriod"/>
                      </a:pPr>
                      <a:r>
                        <a:rPr lang="es-EC" sz="1050" dirty="0">
                          <a:effectLst/>
                        </a:rPr>
                        <a:t>Bienes Raíces</a:t>
                      </a:r>
                    </a:p>
                    <a:p>
                      <a:pPr marL="342900" lvl="0" indent="-342900" algn="l">
                        <a:buFont typeface="+mj-lt"/>
                        <a:buAutoNum type="arabicPeriod"/>
                      </a:pPr>
                      <a:r>
                        <a:rPr lang="es-EC" sz="1050" dirty="0">
                          <a:effectLst/>
                        </a:rPr>
                        <a:t>Compañía de medios y entretenimientos</a:t>
                      </a:r>
                    </a:p>
                    <a:p>
                      <a:pPr marL="342900" lvl="0" indent="-342900" algn="l">
                        <a:buFont typeface="+mj-lt"/>
                        <a:buAutoNum type="arabicPeriod"/>
                      </a:pPr>
                      <a:r>
                        <a:rPr lang="es-EC" sz="1050" dirty="0">
                          <a:effectLst/>
                        </a:rPr>
                        <a:t>Cuidado de la salud OTC</a:t>
                      </a:r>
                    </a:p>
                    <a:p>
                      <a:pPr marL="342900" lvl="0" indent="-342900" algn="l">
                        <a:buFont typeface="+mj-lt"/>
                        <a:buAutoNum type="arabicPeriod"/>
                      </a:pPr>
                      <a:r>
                        <a:rPr lang="es-EC" sz="1050" dirty="0">
                          <a:effectLst/>
                        </a:rPr>
                        <a:t>Cultura y Arte</a:t>
                      </a:r>
                    </a:p>
                    <a:p>
                      <a:pPr marL="342900" lvl="0" indent="-342900" algn="l">
                        <a:buFont typeface="+mj-lt"/>
                        <a:buAutoNum type="arabicPeriod"/>
                      </a:pPr>
                      <a:r>
                        <a:rPr lang="es-EC" sz="1050" dirty="0">
                          <a:effectLst/>
                        </a:rPr>
                        <a:t>Dispositivos Electrónicos</a:t>
                      </a:r>
                    </a:p>
                    <a:p>
                      <a:pPr marL="342900" lvl="0" indent="-342900" algn="l">
                        <a:buFont typeface="+mj-lt"/>
                        <a:buAutoNum type="arabicPeriod"/>
                      </a:pPr>
                      <a:r>
                        <a:rPr lang="es-EC" sz="1050" dirty="0">
                          <a:effectLst/>
                        </a:rPr>
                        <a:t>Entretenimiento y Deportes</a:t>
                      </a:r>
                    </a:p>
                    <a:p>
                      <a:pPr marL="342900" lvl="0" indent="-342900" algn="l">
                        <a:buFont typeface="+mj-lt"/>
                        <a:buAutoNum type="arabicPeriod"/>
                      </a:pPr>
                      <a:r>
                        <a:rPr lang="es-EC" sz="1050" dirty="0">
                          <a:effectLst/>
                        </a:rPr>
                        <a:t>Finanzas</a:t>
                      </a:r>
                    </a:p>
                    <a:p>
                      <a:pPr marL="342900" lvl="0" indent="-342900" algn="l">
                        <a:buFont typeface="+mj-lt"/>
                        <a:buAutoNum type="arabicPeriod"/>
                      </a:pPr>
                      <a:r>
                        <a:rPr lang="en-US" sz="1050" dirty="0">
                          <a:effectLst/>
                        </a:rPr>
                        <a:t>Fitness and wellness </a:t>
                      </a:r>
                      <a:endParaRPr lang="es-EC" sz="1050" dirty="0">
                        <a:effectLst/>
                      </a:endParaRPr>
                    </a:p>
                    <a:p>
                      <a:pPr marL="342900" lvl="0" indent="-342900" algn="l">
                        <a:buFont typeface="+mj-lt"/>
                        <a:buAutoNum type="arabicPeriod"/>
                      </a:pPr>
                      <a:r>
                        <a:rPr lang="es-EC" sz="1050" dirty="0">
                          <a:effectLst/>
                        </a:rPr>
                        <a:t>Gobierno/Institucional</a:t>
                      </a:r>
                    </a:p>
                    <a:p>
                      <a:pPr marL="342900" lvl="0" indent="-342900" algn="l">
                        <a:buFont typeface="+mj-lt"/>
                        <a:buAutoNum type="arabicPeriod"/>
                      </a:pPr>
                      <a:r>
                        <a:rPr lang="es-EC" sz="1050" dirty="0">
                          <a:effectLst/>
                        </a:rPr>
                        <a:t>Higiene y cuidado personal</a:t>
                      </a:r>
                    </a:p>
                    <a:p>
                      <a:pPr marL="342900" lvl="0" indent="-342900" algn="l">
                        <a:buFont typeface="+mj-lt"/>
                        <a:buAutoNum type="arabicPeriod"/>
                      </a:pPr>
                      <a:r>
                        <a:rPr lang="es-EC" sz="1050" dirty="0">
                          <a:effectLst/>
                        </a:rPr>
                        <a:t>Internet y telecomunicaciones</a:t>
                      </a:r>
                    </a:p>
                    <a:p>
                      <a:pPr marL="342900" lvl="0" indent="-342900" algn="l">
                        <a:buFont typeface="+mj-lt"/>
                        <a:buAutoNum type="arabicPeriod"/>
                      </a:pPr>
                      <a:r>
                        <a:rPr lang="es-EC" sz="1050" b="1" dirty="0">
                          <a:effectLst/>
                        </a:rPr>
                        <a:t>Lanzamiento o extensión de linea de productos y servicios - </a:t>
                      </a:r>
                      <a:r>
                        <a:rPr lang="es-EC" sz="1050" b="1" u="sng" dirty="0">
                          <a:effectLst/>
                        </a:rPr>
                        <a:t>NUEVA</a:t>
                      </a:r>
                      <a:endParaRPr lang="es-EC" sz="1050" b="1" dirty="0">
                        <a:effectLst/>
                      </a:endParaRPr>
                    </a:p>
                    <a:p>
                      <a:pPr marL="342900" lvl="0" indent="-342900" algn="l">
                        <a:buFont typeface="+mj-lt"/>
                        <a:buAutoNum type="arabicPeriod"/>
                      </a:pPr>
                      <a:r>
                        <a:rPr lang="es-EC" sz="1050" dirty="0">
                          <a:effectLst/>
                        </a:rPr>
                        <a:t>Moda</a:t>
                      </a:r>
                    </a:p>
                    <a:p>
                      <a:pPr marL="342900" lvl="0" indent="-342900" algn="l">
                        <a:buFont typeface="+mj-lt"/>
                        <a:buAutoNum type="arabicPeriod"/>
                      </a:pPr>
                      <a:r>
                        <a:rPr lang="es-EC" sz="1050" dirty="0">
                          <a:effectLst/>
                        </a:rPr>
                        <a:t>Muebles y electrodomésticos</a:t>
                      </a:r>
                    </a:p>
                    <a:p>
                      <a:pPr marL="342900" lvl="0" indent="-342900" algn="l">
                        <a:buFont typeface="+mj-lt"/>
                        <a:buAutoNum type="arabicPeriod"/>
                      </a:pPr>
                      <a:r>
                        <a:rPr lang="es-EC" sz="1050" dirty="0">
                          <a:effectLst/>
                        </a:rPr>
                        <a:t>Oficinas y Delivery</a:t>
                      </a:r>
                    </a:p>
                    <a:p>
                      <a:pPr marL="342900" lvl="0" indent="-342900" algn="l">
                        <a:buFont typeface="+mj-lt"/>
                        <a:buAutoNum type="arabicPeriod"/>
                      </a:pPr>
                      <a:r>
                        <a:rPr lang="es-EC" sz="1050" dirty="0">
                          <a:effectLst/>
                        </a:rPr>
                        <a:t>Petcare </a:t>
                      </a:r>
                    </a:p>
                    <a:p>
                      <a:pPr marL="342900" lvl="0" indent="-342900" algn="l">
                        <a:buFont typeface="+mj-lt"/>
                        <a:buAutoNum type="arabicPeriod"/>
                      </a:pPr>
                      <a:r>
                        <a:rPr lang="es-EC" sz="1050" dirty="0">
                          <a:effectLst/>
                        </a:rPr>
                        <a:t>Restaurantes</a:t>
                      </a:r>
                    </a:p>
                    <a:p>
                      <a:pPr marL="342900" lvl="0" indent="-342900" algn="l">
                        <a:buFont typeface="+mj-lt"/>
                        <a:buAutoNum type="arabicPeriod"/>
                      </a:pPr>
                      <a:r>
                        <a:rPr lang="es-EC" sz="1050" dirty="0">
                          <a:effectLst/>
                        </a:rPr>
                        <a:t>Retail</a:t>
                      </a:r>
                    </a:p>
                    <a:p>
                      <a:pPr marL="342900" lvl="0" indent="-342900" algn="l">
                        <a:buFont typeface="+mj-lt"/>
                        <a:buAutoNum type="arabicPeriod"/>
                      </a:pPr>
                      <a:r>
                        <a:rPr lang="es-EC" sz="1050" dirty="0">
                          <a:effectLst/>
                        </a:rPr>
                        <a:t>Seguros</a:t>
                      </a:r>
                    </a:p>
                    <a:p>
                      <a:pPr marL="342900" lvl="0" indent="-342900" algn="l">
                        <a:buFont typeface="+mj-lt"/>
                        <a:buAutoNum type="arabicPeriod"/>
                      </a:pPr>
                      <a:r>
                        <a:rPr lang="es-EC" sz="1050" dirty="0">
                          <a:effectLst/>
                        </a:rPr>
                        <a:t>Servicios de atención médica</a:t>
                      </a:r>
                    </a:p>
                    <a:p>
                      <a:pPr marL="342900" lvl="0" indent="-342900" algn="l">
                        <a:buFont typeface="+mj-lt"/>
                        <a:buAutoNum type="arabicPeriod"/>
                      </a:pPr>
                      <a:r>
                        <a:rPr lang="es-EC" sz="1050" dirty="0">
                          <a:effectLst/>
                        </a:rPr>
                        <a:t>Snacks y postres</a:t>
                      </a:r>
                    </a:p>
                    <a:p>
                      <a:pPr marL="342900" lvl="0" indent="-342900" algn="l">
                        <a:buFont typeface="+mj-lt"/>
                        <a:buAutoNum type="arabicPeriod"/>
                      </a:pPr>
                      <a:r>
                        <a:rPr lang="es-EC" sz="1050" dirty="0">
                          <a:effectLst/>
                        </a:rPr>
                        <a:t>Sofware y app</a:t>
                      </a:r>
                    </a:p>
                    <a:p>
                      <a:pPr marL="342900" lvl="0" indent="-342900" algn="l">
                        <a:buFont typeface="+mj-lt"/>
                        <a:buAutoNum type="arabicPeriod"/>
                      </a:pPr>
                      <a:r>
                        <a:rPr lang="es-EC" sz="1050" dirty="0">
                          <a:effectLst/>
                        </a:rPr>
                        <a:t>Suministros y servicios para el hogar</a:t>
                      </a:r>
                    </a:p>
                    <a:p>
                      <a:pPr marL="342900" lvl="0" indent="-342900" algn="l">
                        <a:buFont typeface="+mj-lt"/>
                        <a:buAutoNum type="arabicPeriod"/>
                      </a:pPr>
                      <a:r>
                        <a:rPr lang="es-EC" sz="1050" dirty="0">
                          <a:effectLst/>
                        </a:rPr>
                        <a:t>Tarjetas financieras</a:t>
                      </a:r>
                    </a:p>
                    <a:p>
                      <a:pPr marL="342900" lvl="0" indent="-342900" algn="l">
                        <a:buFont typeface="+mj-lt"/>
                        <a:buAutoNum type="arabicPeriod"/>
                      </a:pPr>
                      <a:r>
                        <a:rPr lang="es-EC" sz="1050" dirty="0">
                          <a:effectLst/>
                        </a:rPr>
                        <a:t>Transporte</a:t>
                      </a:r>
                    </a:p>
                    <a:p>
                      <a:pPr marL="342900" lvl="0" indent="-342900" algn="l">
                        <a:buFont typeface="+mj-lt"/>
                        <a:buAutoNum type="arabicPeriod"/>
                      </a:pPr>
                      <a:r>
                        <a:rPr lang="es-EC" sz="1050" dirty="0">
                          <a:effectLst/>
                        </a:rPr>
                        <a:t>Viajes y turismo</a:t>
                      </a:r>
                      <a:endParaRPr lang="es-EC" sz="1050" dirty="0">
                        <a:effectLst/>
                        <a:latin typeface="Times New Roman" panose="02020603050405020304" pitchFamily="18" charset="0"/>
                        <a:ea typeface="Times New Roman" panose="02020603050405020304" pitchFamily="18" charset="0"/>
                      </a:endParaRPr>
                    </a:p>
                  </a:txBody>
                  <a:tcPr marL="84987" marR="84987" marT="0" marB="0"/>
                </a:tc>
                <a:extLst>
                  <a:ext uri="{0D108BD9-81ED-4DB2-BD59-A6C34878D82A}">
                    <a16:rowId xmlns:a16="http://schemas.microsoft.com/office/drawing/2014/main" val="1029470211"/>
                  </a:ext>
                </a:extLst>
              </a:tr>
            </a:tbl>
          </a:graphicData>
        </a:graphic>
      </p:graphicFrame>
      <p:sp>
        <p:nvSpPr>
          <p:cNvPr id="7" name="Título 1">
            <a:extLst>
              <a:ext uri="{FF2B5EF4-FFF2-40B4-BE49-F238E27FC236}">
                <a16:creationId xmlns:a16="http://schemas.microsoft.com/office/drawing/2014/main" id="{DB8D54E5-2480-1243-A804-DF92B2E6155C}"/>
              </a:ext>
            </a:extLst>
          </p:cNvPr>
          <p:cNvSpPr txBox="1">
            <a:spLocks/>
          </p:cNvSpPr>
          <p:nvPr/>
        </p:nvSpPr>
        <p:spPr>
          <a:xfrm>
            <a:off x="1026447" y="1088792"/>
            <a:ext cx="8282595" cy="334963"/>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Categorías de productos y servicios</a:t>
            </a:r>
          </a:p>
        </p:txBody>
      </p:sp>
      <p:sp>
        <p:nvSpPr>
          <p:cNvPr id="8" name="Título 1">
            <a:extLst>
              <a:ext uri="{FF2B5EF4-FFF2-40B4-BE49-F238E27FC236}">
                <a16:creationId xmlns:a16="http://schemas.microsoft.com/office/drawing/2014/main" id="{9DAF2A03-E200-6047-BBBF-0441576D26F8}"/>
              </a:ext>
            </a:extLst>
          </p:cNvPr>
          <p:cNvSpPr txBox="1">
            <a:spLocks/>
          </p:cNvSpPr>
          <p:nvPr/>
        </p:nvSpPr>
        <p:spPr>
          <a:xfrm>
            <a:off x="6077580" y="1104016"/>
            <a:ext cx="8282595" cy="334963"/>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997D47"/>
                </a:solidFill>
              </a:rPr>
              <a:t>Categorías especiades</a:t>
            </a:r>
          </a:p>
        </p:txBody>
      </p:sp>
      <p:graphicFrame>
        <p:nvGraphicFramePr>
          <p:cNvPr id="9" name="Tabla 8">
            <a:extLst>
              <a:ext uri="{FF2B5EF4-FFF2-40B4-BE49-F238E27FC236}">
                <a16:creationId xmlns:a16="http://schemas.microsoft.com/office/drawing/2014/main" id="{4A3356A5-BD76-0947-A24A-3601845288F7}"/>
              </a:ext>
            </a:extLst>
          </p:cNvPr>
          <p:cNvGraphicFramePr>
            <a:graphicFrameLocks noGrp="1"/>
          </p:cNvGraphicFramePr>
          <p:nvPr>
            <p:extLst>
              <p:ext uri="{D42A27DB-BD31-4B8C-83A1-F6EECF244321}">
                <p14:modId xmlns:p14="http://schemas.microsoft.com/office/powerpoint/2010/main" val="3020535060"/>
              </p:ext>
            </p:extLst>
          </p:nvPr>
        </p:nvGraphicFramePr>
        <p:xfrm>
          <a:off x="6096000" y="1488405"/>
          <a:ext cx="4380459" cy="5486400"/>
        </p:xfrm>
        <a:graphic>
          <a:graphicData uri="http://schemas.openxmlformats.org/drawingml/2006/table">
            <a:tbl>
              <a:tblPr>
                <a:tableStyleId>{2D5ABB26-0587-4C30-8999-92F81FD0307C}</a:tableStyleId>
              </a:tblPr>
              <a:tblGrid>
                <a:gridCol w="4380459">
                  <a:extLst>
                    <a:ext uri="{9D8B030D-6E8A-4147-A177-3AD203B41FA5}">
                      <a16:colId xmlns:a16="http://schemas.microsoft.com/office/drawing/2014/main" val="251806960"/>
                    </a:ext>
                  </a:extLst>
                </a:gridCol>
              </a:tblGrid>
              <a:tr h="0">
                <a:tc>
                  <a:txBody>
                    <a:bodyPr/>
                    <a:lstStyle/>
                    <a:p>
                      <a:pPr marL="342900" lvl="0" indent="-342900" algn="l">
                        <a:buFont typeface="+mj-lt"/>
                        <a:buAutoNum type="arabicPeriod"/>
                      </a:pPr>
                      <a:r>
                        <a:rPr lang="es-EC" sz="1200" dirty="0">
                          <a:effectLst/>
                        </a:rPr>
                        <a:t>Alianza en contenido de marca </a:t>
                      </a:r>
                    </a:p>
                    <a:p>
                      <a:pPr marL="342900" lvl="0" indent="-342900" algn="l">
                        <a:buFont typeface="+mj-lt"/>
                        <a:buAutoNum type="arabicPeriod"/>
                      </a:pPr>
                      <a:r>
                        <a:rPr lang="es-EC" sz="1200" dirty="0">
                          <a:effectLst/>
                        </a:rPr>
                        <a:t>Bajo Presupuesto</a:t>
                      </a:r>
                    </a:p>
                    <a:p>
                      <a:pPr marL="342900" lvl="0" indent="-342900" algn="l">
                        <a:buFont typeface="+mj-lt"/>
                        <a:buAutoNum type="arabicPeriod"/>
                      </a:pPr>
                      <a:r>
                        <a:rPr lang="es-EC" sz="1200" dirty="0">
                          <a:effectLst/>
                        </a:rPr>
                        <a:t>Branded Content </a:t>
                      </a:r>
                    </a:p>
                    <a:p>
                      <a:pPr marL="342900" lvl="0" indent="-342900" algn="l">
                        <a:buFont typeface="+mj-lt"/>
                        <a:buAutoNum type="arabicPeriod"/>
                      </a:pPr>
                      <a:r>
                        <a:rPr lang="en-US" sz="1200" dirty="0">
                          <a:effectLst/>
                        </a:rPr>
                        <a:t>Data Driven Media </a:t>
                      </a:r>
                      <a:endParaRPr lang="es-EC" sz="1200" dirty="0">
                        <a:effectLst/>
                      </a:endParaRPr>
                    </a:p>
                    <a:p>
                      <a:pPr marL="342900" lvl="0" indent="-342900" algn="l">
                        <a:buFont typeface="+mj-lt"/>
                        <a:buAutoNum type="arabicPeriod"/>
                      </a:pPr>
                      <a:r>
                        <a:rPr lang="en-US" sz="1200" dirty="0">
                          <a:effectLst/>
                        </a:rPr>
                        <a:t>David vs </a:t>
                      </a:r>
                      <a:r>
                        <a:rPr lang="en-US" sz="1200" dirty="0" err="1">
                          <a:effectLst/>
                        </a:rPr>
                        <a:t>Goliat</a:t>
                      </a:r>
                      <a:endParaRPr lang="es-EC" sz="1200" dirty="0">
                        <a:effectLst/>
                      </a:endParaRPr>
                    </a:p>
                    <a:p>
                      <a:pPr marL="342900" lvl="0" indent="-342900" algn="l">
                        <a:buFont typeface="+mj-lt"/>
                        <a:buAutoNum type="arabicPeriod"/>
                      </a:pPr>
                      <a:r>
                        <a:rPr lang="es-EC" sz="1200" dirty="0">
                          <a:effectLst/>
                        </a:rPr>
                        <a:t>E-Commerce</a:t>
                      </a:r>
                      <a:r>
                        <a:rPr lang="es-EC" sz="1100" dirty="0">
                          <a:effectLst/>
                        </a:rPr>
                        <a:t> </a:t>
                      </a:r>
                      <a:endParaRPr lang="es-EC" sz="1200" dirty="0">
                        <a:effectLst/>
                      </a:endParaRPr>
                    </a:p>
                    <a:p>
                      <a:pPr marL="342900" lvl="0" indent="-342900" algn="l">
                        <a:buFont typeface="+mj-lt"/>
                        <a:buAutoNum type="arabicPeriod"/>
                      </a:pPr>
                      <a:r>
                        <a:rPr lang="es-EC" sz="1200" dirty="0">
                          <a:effectLst/>
                        </a:rPr>
                        <a:t>Éxito Sostenido</a:t>
                      </a:r>
                    </a:p>
                    <a:p>
                      <a:pPr marL="342900" lvl="0" indent="-342900" algn="l">
                        <a:buFont typeface="+mj-lt"/>
                        <a:buAutoNum type="arabicPeriod"/>
                      </a:pPr>
                      <a:r>
                        <a:rPr lang="es-EC" sz="1200" dirty="0">
                          <a:effectLst/>
                        </a:rPr>
                        <a:t>Idea de medios </a:t>
                      </a:r>
                    </a:p>
                    <a:p>
                      <a:pPr marL="342900" lvl="0" indent="-342900" algn="l">
                        <a:buFont typeface="+mj-lt"/>
                        <a:buAutoNum type="arabicPeriod"/>
                      </a:pPr>
                      <a:r>
                        <a:rPr lang="es-EC" sz="1200" dirty="0">
                          <a:effectLst/>
                        </a:rPr>
                        <a:t>Innovación en medios </a:t>
                      </a:r>
                    </a:p>
                    <a:p>
                      <a:pPr marL="342900" lvl="0" indent="-342900" algn="l">
                        <a:buFont typeface="+mj-lt"/>
                        <a:buAutoNum type="arabicPeriod"/>
                      </a:pPr>
                      <a:r>
                        <a:rPr lang="es-EC" sz="1200" dirty="0">
                          <a:effectLst/>
                        </a:rPr>
                        <a:t>Marketing Estacional</a:t>
                      </a:r>
                    </a:p>
                    <a:p>
                      <a:pPr marL="342900" lvl="0" indent="-342900" algn="l">
                        <a:buFont typeface="+mj-lt"/>
                        <a:buAutoNum type="arabicPeriod"/>
                      </a:pPr>
                      <a:r>
                        <a:rPr lang="es-EC" sz="1200" dirty="0">
                          <a:effectLst/>
                        </a:rPr>
                        <a:t>Marketing Experiencial </a:t>
                      </a:r>
                      <a:r>
                        <a:rPr lang="es-EC" sz="1200" b="1" dirty="0">
                          <a:effectLst/>
                        </a:rPr>
                        <a:t>(Antes Experiencia de marca)</a:t>
                      </a:r>
                    </a:p>
                    <a:p>
                      <a:pPr marL="342900" lvl="0" indent="-342900" algn="l">
                        <a:buFont typeface="+mj-lt"/>
                        <a:buAutoNum type="arabicPeriod"/>
                      </a:pPr>
                      <a:r>
                        <a:rPr lang="en-US" sz="1200" dirty="0">
                          <a:effectLst/>
                        </a:rPr>
                        <a:t>Marketing Innovation Solutions </a:t>
                      </a:r>
                      <a:endParaRPr lang="es-EC" sz="1200" dirty="0">
                        <a:effectLst/>
                      </a:endParaRPr>
                    </a:p>
                    <a:p>
                      <a:pPr marL="342900" lvl="0" indent="-342900" algn="l">
                        <a:buFont typeface="+mj-lt"/>
                        <a:buAutoNum type="arabicPeriod"/>
                      </a:pPr>
                      <a:r>
                        <a:rPr lang="en-US" sz="1200" dirty="0">
                          <a:effectLst/>
                        </a:rPr>
                        <a:t>Marketing </a:t>
                      </a:r>
                      <a:r>
                        <a:rPr lang="en-US" sz="1200" dirty="0" err="1">
                          <a:effectLst/>
                        </a:rPr>
                        <a:t>Juvenil</a:t>
                      </a:r>
                      <a:r>
                        <a:rPr lang="en-US" sz="1200" dirty="0">
                          <a:effectLst/>
                        </a:rPr>
                        <a:t> </a:t>
                      </a:r>
                      <a:endParaRPr lang="es-EC" sz="1200" dirty="0">
                        <a:effectLst/>
                      </a:endParaRPr>
                    </a:p>
                    <a:p>
                      <a:pPr marL="342900" lvl="0" indent="-342900" algn="l">
                        <a:buFont typeface="+mj-lt"/>
                        <a:buAutoNum type="arabicPeriod"/>
                      </a:pPr>
                      <a:r>
                        <a:rPr lang="es-EC" sz="1200" b="1" dirty="0">
                          <a:effectLst/>
                        </a:rPr>
                        <a:t>Negocio a Negocio (B2B) - </a:t>
                      </a:r>
                      <a:r>
                        <a:rPr lang="es-EC" sz="1200" b="1" u="sng" dirty="0">
                          <a:effectLst/>
                        </a:rPr>
                        <a:t>NUEVA</a:t>
                      </a:r>
                    </a:p>
                    <a:p>
                      <a:pPr marL="342900" lvl="0" indent="-342900" algn="l">
                        <a:buFont typeface="+mj-lt"/>
                        <a:buAutoNum type="arabicPeriod"/>
                      </a:pPr>
                      <a:r>
                        <a:rPr lang="es-EC" sz="1200" dirty="0">
                          <a:effectLst/>
                        </a:rPr>
                        <a:t>Renacimiento </a:t>
                      </a:r>
                    </a:p>
                    <a:p>
                      <a:pPr marL="342900" lvl="0" indent="-342900" algn="l">
                        <a:buFont typeface="+mj-lt"/>
                        <a:buAutoNum type="arabicPeriod"/>
                      </a:pPr>
                      <a:r>
                        <a:rPr lang="en-US" sz="1200" dirty="0" err="1">
                          <a:effectLst/>
                        </a:rPr>
                        <a:t>Reputación</a:t>
                      </a:r>
                      <a:r>
                        <a:rPr lang="en-US" sz="1200" dirty="0">
                          <a:effectLst/>
                        </a:rPr>
                        <a:t> </a:t>
                      </a:r>
                      <a:r>
                        <a:rPr lang="en-US" sz="1200" dirty="0" err="1">
                          <a:effectLst/>
                        </a:rPr>
                        <a:t>corporativa</a:t>
                      </a:r>
                      <a:endParaRPr lang="es-EC" sz="1200" dirty="0">
                        <a:effectLst/>
                      </a:endParaRPr>
                    </a:p>
                    <a:p>
                      <a:pPr marL="342900" lvl="0" indent="-342900" algn="l">
                        <a:buFont typeface="+mj-lt"/>
                        <a:buAutoNum type="arabicPeriod"/>
                      </a:pPr>
                      <a:r>
                        <a:rPr lang="es-EC" sz="1200" dirty="0">
                          <a:effectLst/>
                        </a:rPr>
                        <a:t>Respuesta a la crisis/Cambio de dirección </a:t>
                      </a:r>
                    </a:p>
                    <a:p>
                      <a:pPr marL="342900" lvl="0" indent="-342900" algn="l">
                        <a:buFont typeface="+mj-lt"/>
                        <a:buAutoNum type="arabicPeriod"/>
                      </a:pPr>
                      <a:r>
                        <a:rPr lang="en-US" sz="1200" dirty="0">
                          <a:effectLst/>
                        </a:rPr>
                        <a:t>Timely Opportunity </a:t>
                      </a:r>
                      <a:r>
                        <a:rPr lang="en-US" sz="1200" b="1" dirty="0">
                          <a:effectLst/>
                        </a:rPr>
                        <a:t>(Antes Carpe Diem)</a:t>
                      </a:r>
                    </a:p>
                    <a:p>
                      <a:pPr marL="342900" lvl="0" indent="-342900" algn="l">
                        <a:buFont typeface="+mj-lt"/>
                        <a:buAutoNum type="arabicPeriod"/>
                      </a:pPr>
                      <a:r>
                        <a:rPr lang="en-US" sz="1200" dirty="0" err="1">
                          <a:effectLst/>
                        </a:rPr>
                        <a:t>Directo</a:t>
                      </a:r>
                      <a:r>
                        <a:rPr lang="en-US" sz="1200" dirty="0">
                          <a:effectLst/>
                        </a:rPr>
                        <a:t> al </a:t>
                      </a:r>
                      <a:r>
                        <a:rPr lang="en-US" sz="1200" dirty="0" err="1">
                          <a:effectLst/>
                        </a:rPr>
                        <a:t>Consumidor</a:t>
                      </a:r>
                      <a:r>
                        <a:rPr lang="en-US" sz="1200" dirty="0">
                          <a:effectLst/>
                        </a:rPr>
                        <a:t> DTC</a:t>
                      </a:r>
                    </a:p>
                    <a:p>
                      <a:pPr marL="342900" lvl="0" indent="-342900" algn="l">
                        <a:buFont typeface="+mj-lt"/>
                        <a:buAutoNum type="arabicPeriod"/>
                      </a:pPr>
                      <a:r>
                        <a:rPr lang="en-US" sz="1200" dirty="0">
                          <a:effectLst/>
                        </a:rPr>
                        <a:t>Engaged community</a:t>
                      </a:r>
                    </a:p>
                    <a:p>
                      <a:pPr marL="342900" lvl="0" indent="-342900" algn="l">
                        <a:buFont typeface="+mj-lt"/>
                        <a:buAutoNum type="arabicPeriod"/>
                      </a:pPr>
                      <a:r>
                        <a:rPr lang="en-US" sz="1200" dirty="0">
                          <a:effectLst/>
                        </a:rPr>
                        <a:t>Influencer </a:t>
                      </a:r>
                      <a:r>
                        <a:rPr lang="en-US" sz="1200" dirty="0" err="1">
                          <a:effectLst/>
                        </a:rPr>
                        <a:t>Mafketing</a:t>
                      </a:r>
                      <a:endParaRPr lang="en-US" sz="1200" dirty="0">
                        <a:effectLst/>
                      </a:endParaRPr>
                    </a:p>
                    <a:p>
                      <a:pPr marL="342900" lvl="0" indent="-342900" algn="l">
                        <a:buFont typeface="+mj-lt"/>
                        <a:buAutoNum type="arabicPeriod"/>
                      </a:pPr>
                      <a:r>
                        <a:rPr lang="en-US" sz="1200" b="1" dirty="0">
                          <a:effectLst/>
                        </a:rPr>
                        <a:t>Performance Marketing – </a:t>
                      </a:r>
                      <a:r>
                        <a:rPr lang="en-US" sz="1200" b="1" u="sng" dirty="0">
                          <a:effectLst/>
                        </a:rPr>
                        <a:t>NUEVA</a:t>
                      </a:r>
                    </a:p>
                    <a:p>
                      <a:pPr marL="342900" lvl="0" indent="-342900" algn="l">
                        <a:buFont typeface="+mj-lt"/>
                        <a:buAutoNum type="arabicPeriod"/>
                      </a:pPr>
                      <a:r>
                        <a:rPr lang="en-US" sz="1200" b="1" dirty="0">
                          <a:effectLst/>
                        </a:rPr>
                        <a:t>Redes </a:t>
                      </a:r>
                      <a:r>
                        <a:rPr lang="en-US" sz="1200" b="1" dirty="0" err="1">
                          <a:effectLst/>
                        </a:rPr>
                        <a:t>Sociales</a:t>
                      </a:r>
                      <a:r>
                        <a:rPr lang="en-US" sz="1200" b="1" dirty="0">
                          <a:effectLst/>
                        </a:rPr>
                        <a:t> – </a:t>
                      </a:r>
                      <a:r>
                        <a:rPr lang="en-US" sz="1200" b="1" u="sng" dirty="0">
                          <a:effectLst/>
                        </a:rPr>
                        <a:t>NUEVA</a:t>
                      </a:r>
                    </a:p>
                    <a:p>
                      <a:pPr marL="342900" lvl="0" indent="-342900" algn="l">
                        <a:buFont typeface="+mj-lt"/>
                        <a:buAutoNum type="arabicPeriod"/>
                      </a:pPr>
                      <a:r>
                        <a:rPr lang="en-US" sz="1200" dirty="0">
                          <a:effectLst/>
                        </a:rPr>
                        <a:t> </a:t>
                      </a:r>
                      <a:r>
                        <a:rPr lang="en-US" sz="1200" dirty="0" err="1">
                          <a:effectLst/>
                        </a:rPr>
                        <a:t>Impacto</a:t>
                      </a:r>
                      <a:r>
                        <a:rPr lang="en-US" sz="1200" dirty="0">
                          <a:effectLst/>
                        </a:rPr>
                        <a:t> </a:t>
                      </a:r>
                      <a:r>
                        <a:rPr lang="en-US" sz="1200" dirty="0" err="1">
                          <a:effectLst/>
                        </a:rPr>
                        <a:t>Positivo</a:t>
                      </a:r>
                      <a:r>
                        <a:rPr lang="en-US" sz="1200" dirty="0">
                          <a:effectLst/>
                        </a:rPr>
                        <a:t> Ambiental – </a:t>
                      </a:r>
                      <a:r>
                        <a:rPr lang="en-US" sz="1200" dirty="0" err="1">
                          <a:effectLst/>
                        </a:rPr>
                        <a:t>Marcas</a:t>
                      </a:r>
                      <a:endParaRPr lang="en-US" sz="1200" dirty="0">
                        <a:effectLst/>
                      </a:endParaRPr>
                    </a:p>
                    <a:p>
                      <a:pPr marL="342900" lvl="0" indent="-342900" algn="l">
                        <a:buFont typeface="+mj-lt"/>
                        <a:buAutoNum type="arabicPeriod"/>
                      </a:pPr>
                      <a:r>
                        <a:rPr lang="en-US" sz="1200" dirty="0" err="1">
                          <a:effectLst/>
                        </a:rPr>
                        <a:t>Impacto</a:t>
                      </a:r>
                      <a:r>
                        <a:rPr lang="en-US" sz="1200" dirty="0">
                          <a:effectLst/>
                        </a:rPr>
                        <a:t> </a:t>
                      </a:r>
                      <a:r>
                        <a:rPr lang="en-US" sz="1200" dirty="0" err="1">
                          <a:effectLst/>
                        </a:rPr>
                        <a:t>Positivo</a:t>
                      </a:r>
                      <a:r>
                        <a:rPr lang="en-US" sz="1200" dirty="0">
                          <a:effectLst/>
                        </a:rPr>
                        <a:t> Ambiental – Sin fines de </a:t>
                      </a:r>
                      <a:r>
                        <a:rPr lang="en-US" sz="1200" dirty="0" err="1">
                          <a:effectLst/>
                        </a:rPr>
                        <a:t>lucro</a:t>
                      </a:r>
                      <a:endParaRPr lang="en-US" sz="1200" dirty="0">
                        <a:effectLst/>
                      </a:endParaRPr>
                    </a:p>
                    <a:p>
                      <a:pPr marL="342900" lvl="0" indent="-342900" algn="l">
                        <a:buFont typeface="+mj-lt"/>
                        <a:buAutoNum type="arabicPeriod"/>
                      </a:pPr>
                      <a:r>
                        <a:rPr lang="en-US" sz="1200" dirty="0" err="1">
                          <a:effectLst/>
                        </a:rPr>
                        <a:t>Impacto</a:t>
                      </a:r>
                      <a:r>
                        <a:rPr lang="en-US" sz="1200" dirty="0">
                          <a:effectLst/>
                        </a:rPr>
                        <a:t> </a:t>
                      </a:r>
                      <a:r>
                        <a:rPr lang="en-US" sz="1200" dirty="0" err="1">
                          <a:effectLst/>
                        </a:rPr>
                        <a:t>Positivo</a:t>
                      </a:r>
                      <a:r>
                        <a:rPr lang="en-US" sz="1200" dirty="0">
                          <a:effectLst/>
                        </a:rPr>
                        <a:t> Social – </a:t>
                      </a:r>
                      <a:r>
                        <a:rPr lang="en-US" sz="1200" dirty="0" err="1">
                          <a:effectLst/>
                        </a:rPr>
                        <a:t>Marcas</a:t>
                      </a:r>
                      <a:endParaRPr lang="en-US" sz="1200" dirty="0">
                        <a:effectLst/>
                      </a:endParaRPr>
                    </a:p>
                    <a:p>
                      <a:pPr marL="342900" lvl="0" indent="-342900" algn="l">
                        <a:buFont typeface="+mj-lt"/>
                        <a:buAutoNum type="arabicPeriod"/>
                      </a:pPr>
                      <a:r>
                        <a:rPr lang="en-US" sz="1200" dirty="0" err="1">
                          <a:effectLst/>
                        </a:rPr>
                        <a:t>Impacto</a:t>
                      </a:r>
                      <a:r>
                        <a:rPr lang="en-US" sz="1200" dirty="0">
                          <a:effectLst/>
                        </a:rPr>
                        <a:t> </a:t>
                      </a:r>
                      <a:r>
                        <a:rPr lang="en-US" sz="1200" dirty="0" err="1">
                          <a:effectLst/>
                        </a:rPr>
                        <a:t>Positivo</a:t>
                      </a:r>
                      <a:r>
                        <a:rPr lang="en-US" sz="1200" dirty="0">
                          <a:effectLst/>
                        </a:rPr>
                        <a:t> Social – Sin fines de </a:t>
                      </a:r>
                      <a:r>
                        <a:rPr lang="en-US" sz="1200" dirty="0" err="1">
                          <a:effectLst/>
                        </a:rPr>
                        <a:t>lucro</a:t>
                      </a:r>
                      <a:endParaRPr lang="en-US" sz="1200" dirty="0">
                        <a:effectLst/>
                      </a:endParaRPr>
                    </a:p>
                    <a:p>
                      <a:pPr marL="342900" lvl="0" indent="-342900" algn="l">
                        <a:buFont typeface="+mj-lt"/>
                        <a:buAutoNum type="arabicPeriod"/>
                      </a:pPr>
                      <a:r>
                        <a:rPr lang="en-US" sz="1200" b="1" dirty="0" err="1">
                          <a:effectLst/>
                        </a:rPr>
                        <a:t>Impacto</a:t>
                      </a:r>
                      <a:r>
                        <a:rPr lang="en-US" sz="1200" b="1" dirty="0">
                          <a:effectLst/>
                        </a:rPr>
                        <a:t> </a:t>
                      </a:r>
                      <a:r>
                        <a:rPr lang="en-US" sz="1200" b="1" dirty="0" err="1">
                          <a:effectLst/>
                        </a:rPr>
                        <a:t>Positivo</a:t>
                      </a:r>
                      <a:r>
                        <a:rPr lang="en-US" sz="1200" b="1" dirty="0">
                          <a:effectLst/>
                        </a:rPr>
                        <a:t> </a:t>
                      </a:r>
                      <a:r>
                        <a:rPr lang="en-US" sz="1200" b="1" dirty="0" err="1">
                          <a:effectLst/>
                        </a:rPr>
                        <a:t>Diversidad</a:t>
                      </a:r>
                      <a:r>
                        <a:rPr lang="en-US" sz="1200" b="1" dirty="0">
                          <a:effectLst/>
                        </a:rPr>
                        <a:t>, </a:t>
                      </a:r>
                      <a:r>
                        <a:rPr lang="en-US" sz="1200" b="1" dirty="0" err="1">
                          <a:effectLst/>
                        </a:rPr>
                        <a:t>Equidad</a:t>
                      </a:r>
                      <a:r>
                        <a:rPr lang="en-US" sz="1200" b="1" dirty="0">
                          <a:effectLst/>
                        </a:rPr>
                        <a:t> e </a:t>
                      </a:r>
                      <a:r>
                        <a:rPr lang="en-US" sz="1200" b="1" dirty="0" err="1">
                          <a:effectLst/>
                        </a:rPr>
                        <a:t>Inclusión</a:t>
                      </a:r>
                      <a:r>
                        <a:rPr lang="en-US" sz="1200" b="1" dirty="0">
                          <a:effectLst/>
                        </a:rPr>
                        <a:t> - </a:t>
                      </a:r>
                      <a:r>
                        <a:rPr lang="en-US" sz="1200" b="1" u="sng" dirty="0">
                          <a:effectLst/>
                        </a:rPr>
                        <a:t>NUEVA</a:t>
                      </a:r>
                    </a:p>
                    <a:p>
                      <a:pPr marL="342900" lvl="0" indent="-342900" algn="l">
                        <a:buFont typeface="+mj-lt"/>
                        <a:buAutoNum type="arabicPeriod"/>
                      </a:pPr>
                      <a:endParaRPr lang="en-US" sz="1200" dirty="0">
                        <a:effectLst/>
                      </a:endParaRPr>
                    </a:p>
                    <a:p>
                      <a:pPr marL="342900" lvl="0" indent="-342900" algn="l">
                        <a:buFont typeface="+mj-lt"/>
                        <a:buAutoNum type="arabicPeriod"/>
                      </a:pPr>
                      <a:endParaRPr lang="es-EC" sz="1200" dirty="0">
                        <a:effectLst/>
                        <a:latin typeface="Times New Roman" panose="02020603050405020304"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1042681630"/>
                  </a:ext>
                </a:extLst>
              </a:tr>
            </a:tbl>
          </a:graphicData>
        </a:graphic>
      </p:graphicFrame>
      <p:sp>
        <p:nvSpPr>
          <p:cNvPr id="10" name="Título 1">
            <a:extLst>
              <a:ext uri="{FF2B5EF4-FFF2-40B4-BE49-F238E27FC236}">
                <a16:creationId xmlns:a16="http://schemas.microsoft.com/office/drawing/2014/main" id="{DA9DD47B-6CDF-D949-8981-7DBD9E078C6A}"/>
              </a:ext>
            </a:extLst>
          </p:cNvPr>
          <p:cNvSpPr txBox="1">
            <a:spLocks/>
          </p:cNvSpPr>
          <p:nvPr/>
        </p:nvSpPr>
        <p:spPr>
          <a:xfrm>
            <a:off x="1054582" y="637024"/>
            <a:ext cx="8282595" cy="3349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600" b="1" dirty="0">
                <a:solidFill>
                  <a:srgbClr val="997D47"/>
                </a:solidFill>
              </a:rPr>
              <a:t>60 categorías en total</a:t>
            </a:r>
          </a:p>
        </p:txBody>
      </p:sp>
    </p:spTree>
    <p:extLst>
      <p:ext uri="{BB962C8B-B14F-4D97-AF65-F5344CB8AC3E}">
        <p14:creationId xmlns:p14="http://schemas.microsoft.com/office/powerpoint/2010/main" val="26951235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3859</TotalTime>
  <Words>1816</Words>
  <Application>Microsoft Macintosh PowerPoint</Application>
  <PresentationFormat>Panorámica</PresentationFormat>
  <Paragraphs>273</Paragraphs>
  <Slides>44</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44</vt:i4>
      </vt:variant>
    </vt:vector>
  </HeadingPairs>
  <TitlesOfParts>
    <vt:vector size="49" baseType="lpstr">
      <vt:lpstr>Arial</vt:lpstr>
      <vt:lpstr>Calibri</vt:lpstr>
      <vt:lpstr>Calibri Light</vt:lpstr>
      <vt:lpstr>Times New Roman</vt:lpstr>
      <vt:lpstr>Tema de Office</vt:lpstr>
      <vt:lpstr>Presentación de PowerPoint</vt:lpstr>
      <vt:lpstr>PREMIOS EFFIE</vt:lpstr>
      <vt:lpstr>Premios Effie Ecuador 2022   Fechas claves</vt:lpstr>
      <vt:lpstr>Presentación de PowerPoint</vt:lpstr>
      <vt:lpstr>Periodo de elegibilidad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denisse martinez rodriguez</dc:creator>
  <cp:lastModifiedBy>denisse martinez rodriguez</cp:lastModifiedBy>
  <cp:revision>58</cp:revision>
  <dcterms:created xsi:type="dcterms:W3CDTF">2022-04-13T20:33:40Z</dcterms:created>
  <dcterms:modified xsi:type="dcterms:W3CDTF">2022-06-09T03:49:28Z</dcterms:modified>
</cp:coreProperties>
</file>